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1" r:id="rId4"/>
    <p:sldId id="262" r:id="rId5"/>
    <p:sldId id="263" r:id="rId6"/>
    <p:sldId id="259" r:id="rId7"/>
    <p:sldId id="257" r:id="rId8"/>
    <p:sldId id="258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3" d="2"/>
        <a:sy n="3" d="2"/>
      </p:scale>
      <p:origin x="-6" y="-1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33BBD8-3ACF-4BBD-B195-3DAFA9C092BE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AT"/>
        </a:p>
      </dgm:t>
    </dgm:pt>
    <dgm:pt modelId="{97A00EDD-6930-438E-AE40-E330B61F8509}">
      <dgm:prSet/>
      <dgm:spPr/>
      <dgm:t>
        <a:bodyPr/>
        <a:lstStyle/>
        <a:p>
          <a:r>
            <a:rPr lang="de-AT"/>
            <a:t>Intro</a:t>
          </a:r>
        </a:p>
      </dgm:t>
    </dgm:pt>
    <dgm:pt modelId="{EB1A4070-1B06-4E20-AE00-490B9ED45983}" type="parTrans" cxnId="{8DCDAEBB-6686-4625-9723-8347BBB26CA5}">
      <dgm:prSet/>
      <dgm:spPr/>
      <dgm:t>
        <a:bodyPr/>
        <a:lstStyle/>
        <a:p>
          <a:endParaRPr lang="de-AT"/>
        </a:p>
      </dgm:t>
    </dgm:pt>
    <dgm:pt modelId="{465A5C71-E711-4754-B7EA-A1327619EA2A}" type="sibTrans" cxnId="{8DCDAEBB-6686-4625-9723-8347BBB26CA5}">
      <dgm:prSet/>
      <dgm:spPr/>
      <dgm:t>
        <a:bodyPr/>
        <a:lstStyle/>
        <a:p>
          <a:endParaRPr lang="de-AT"/>
        </a:p>
      </dgm:t>
    </dgm:pt>
    <dgm:pt modelId="{41C750D9-BBA3-4660-A3FC-7B35C3148DB1}">
      <dgm:prSet/>
      <dgm:spPr/>
      <dgm:t>
        <a:bodyPr/>
        <a:lstStyle/>
        <a:p>
          <a:r>
            <a:rPr lang="de-AT" dirty="0"/>
            <a:t>Soll die Aufmerksamkeit der </a:t>
          </a:r>
          <a:r>
            <a:rPr lang="de-AT" dirty="0" err="1"/>
            <a:t>Zuschauer:innen</a:t>
          </a:r>
          <a:r>
            <a:rPr lang="de-AT" dirty="0"/>
            <a:t> gewinnen</a:t>
          </a:r>
        </a:p>
      </dgm:t>
    </dgm:pt>
    <dgm:pt modelId="{A531CA4E-0C1A-4FB5-B44A-23DADF8047A5}" type="parTrans" cxnId="{44866753-A654-4396-9965-44D589C2E2C5}">
      <dgm:prSet/>
      <dgm:spPr/>
      <dgm:t>
        <a:bodyPr/>
        <a:lstStyle/>
        <a:p>
          <a:endParaRPr lang="de-AT"/>
        </a:p>
      </dgm:t>
    </dgm:pt>
    <dgm:pt modelId="{44DCE9B3-43C1-4315-8094-D47923565113}" type="sibTrans" cxnId="{44866753-A654-4396-9965-44D589C2E2C5}">
      <dgm:prSet/>
      <dgm:spPr/>
      <dgm:t>
        <a:bodyPr/>
        <a:lstStyle/>
        <a:p>
          <a:endParaRPr lang="de-AT"/>
        </a:p>
      </dgm:t>
    </dgm:pt>
    <dgm:pt modelId="{A7984C33-86B2-4640-91A9-6F0AAE939097}">
      <dgm:prSet/>
      <dgm:spPr/>
      <dgm:t>
        <a:bodyPr/>
        <a:lstStyle/>
        <a:p>
          <a:r>
            <a:rPr lang="de-AT"/>
            <a:t>Enthält oft Musik oder einen Slogan</a:t>
          </a:r>
        </a:p>
      </dgm:t>
    </dgm:pt>
    <dgm:pt modelId="{E13E1C25-03D8-4618-80FC-A021F6A90FDC}" type="parTrans" cxnId="{AAAF61A4-7783-46A2-BC10-E48896A32C31}">
      <dgm:prSet/>
      <dgm:spPr/>
      <dgm:t>
        <a:bodyPr/>
        <a:lstStyle/>
        <a:p>
          <a:endParaRPr lang="de-AT"/>
        </a:p>
      </dgm:t>
    </dgm:pt>
    <dgm:pt modelId="{DCFFEDFD-C869-4D34-B71B-BBAF2A16736D}" type="sibTrans" cxnId="{AAAF61A4-7783-46A2-BC10-E48896A32C31}">
      <dgm:prSet/>
      <dgm:spPr/>
      <dgm:t>
        <a:bodyPr/>
        <a:lstStyle/>
        <a:p>
          <a:endParaRPr lang="de-AT"/>
        </a:p>
      </dgm:t>
    </dgm:pt>
    <dgm:pt modelId="{4406A4FB-18A3-46D1-BF9D-F2275ACBABC5}">
      <dgm:prSet/>
      <dgm:spPr/>
      <dgm:t>
        <a:bodyPr/>
        <a:lstStyle/>
        <a:p>
          <a:r>
            <a:rPr lang="de-AT"/>
            <a:t>Einleitung</a:t>
          </a:r>
        </a:p>
      </dgm:t>
    </dgm:pt>
    <dgm:pt modelId="{1677DDF4-4EF6-47CE-9DED-62CF63BDBB21}" type="parTrans" cxnId="{8D796AEB-BA7C-4E1E-A01D-F4AE5D662373}">
      <dgm:prSet/>
      <dgm:spPr/>
      <dgm:t>
        <a:bodyPr/>
        <a:lstStyle/>
        <a:p>
          <a:endParaRPr lang="de-AT"/>
        </a:p>
      </dgm:t>
    </dgm:pt>
    <dgm:pt modelId="{7BAA3C87-D8A0-4F60-AC91-179867A2781C}" type="sibTrans" cxnId="{8D796AEB-BA7C-4E1E-A01D-F4AE5D662373}">
      <dgm:prSet/>
      <dgm:spPr/>
      <dgm:t>
        <a:bodyPr/>
        <a:lstStyle/>
        <a:p>
          <a:endParaRPr lang="de-AT"/>
        </a:p>
      </dgm:t>
    </dgm:pt>
    <dgm:pt modelId="{32F8ADA6-2446-4A9F-BFFE-DFB86097D139}">
      <dgm:prSet/>
      <dgm:spPr/>
      <dgm:t>
        <a:bodyPr/>
        <a:lstStyle/>
        <a:p>
          <a:r>
            <a:rPr lang="de-AT"/>
            <a:t>Begrüßung der Zuhörer</a:t>
          </a:r>
        </a:p>
      </dgm:t>
    </dgm:pt>
    <dgm:pt modelId="{AC4B3326-F1E0-4010-ABA8-8BB9BFE96AC0}" type="parTrans" cxnId="{920C45E7-A4EC-43CB-8A42-0CE38B314F16}">
      <dgm:prSet/>
      <dgm:spPr/>
      <dgm:t>
        <a:bodyPr/>
        <a:lstStyle/>
        <a:p>
          <a:endParaRPr lang="de-AT"/>
        </a:p>
      </dgm:t>
    </dgm:pt>
    <dgm:pt modelId="{B571202F-2F5D-469D-9575-B8C2E99B4D42}" type="sibTrans" cxnId="{920C45E7-A4EC-43CB-8A42-0CE38B314F16}">
      <dgm:prSet/>
      <dgm:spPr/>
      <dgm:t>
        <a:bodyPr/>
        <a:lstStyle/>
        <a:p>
          <a:endParaRPr lang="de-AT"/>
        </a:p>
      </dgm:t>
    </dgm:pt>
    <dgm:pt modelId="{B815FB28-99B3-400C-A521-DBBF55F65249}">
      <dgm:prSet/>
      <dgm:spPr/>
      <dgm:t>
        <a:bodyPr/>
        <a:lstStyle/>
        <a:p>
          <a:r>
            <a:rPr lang="de-AT"/>
            <a:t>Vorstellung der Folge und ggf. der Gäste</a:t>
          </a:r>
        </a:p>
      </dgm:t>
    </dgm:pt>
    <dgm:pt modelId="{CF41B9D2-4DF6-4EA7-AAB0-38C18C8E143C}" type="parTrans" cxnId="{55F232D8-C63D-4820-846C-4DC15EF80FFB}">
      <dgm:prSet/>
      <dgm:spPr/>
      <dgm:t>
        <a:bodyPr/>
        <a:lstStyle/>
        <a:p>
          <a:endParaRPr lang="de-AT"/>
        </a:p>
      </dgm:t>
    </dgm:pt>
    <dgm:pt modelId="{CD4B3681-9146-48CF-B53C-677C875BFEDC}" type="sibTrans" cxnId="{55F232D8-C63D-4820-846C-4DC15EF80FFB}">
      <dgm:prSet/>
      <dgm:spPr/>
      <dgm:t>
        <a:bodyPr/>
        <a:lstStyle/>
        <a:p>
          <a:endParaRPr lang="de-AT"/>
        </a:p>
      </dgm:t>
    </dgm:pt>
    <dgm:pt modelId="{F49FE656-D77C-4A98-982D-14F0C60A0AD3}">
      <dgm:prSet/>
      <dgm:spPr/>
      <dgm:t>
        <a:bodyPr/>
        <a:lstStyle/>
        <a:p>
          <a:r>
            <a:rPr lang="de-AT"/>
            <a:t>Erklärung, worum es in der Folge gehen wird</a:t>
          </a:r>
        </a:p>
      </dgm:t>
    </dgm:pt>
    <dgm:pt modelId="{1D455639-6FE7-4032-A532-B36B1D1FED13}" type="parTrans" cxnId="{7C08AFA2-3795-4421-9F07-BEF027EC4698}">
      <dgm:prSet/>
      <dgm:spPr/>
      <dgm:t>
        <a:bodyPr/>
        <a:lstStyle/>
        <a:p>
          <a:endParaRPr lang="de-AT"/>
        </a:p>
      </dgm:t>
    </dgm:pt>
    <dgm:pt modelId="{52FE2AA3-5D28-4641-A4A4-643454AC052E}" type="sibTrans" cxnId="{7C08AFA2-3795-4421-9F07-BEF027EC4698}">
      <dgm:prSet/>
      <dgm:spPr/>
      <dgm:t>
        <a:bodyPr/>
        <a:lstStyle/>
        <a:p>
          <a:endParaRPr lang="de-AT"/>
        </a:p>
      </dgm:t>
    </dgm:pt>
    <dgm:pt modelId="{6DC8F47E-4E38-4052-8C51-D9C09EFAD0E4}">
      <dgm:prSet/>
      <dgm:spPr/>
      <dgm:t>
        <a:bodyPr/>
        <a:lstStyle/>
        <a:p>
          <a:r>
            <a:rPr lang="de-AT"/>
            <a:t>Hauptteil</a:t>
          </a:r>
        </a:p>
      </dgm:t>
    </dgm:pt>
    <dgm:pt modelId="{5DABBA44-A87B-4631-9097-91037B6A9DF2}" type="parTrans" cxnId="{D494A3F0-94E0-4039-BD1E-D37224B6647A}">
      <dgm:prSet/>
      <dgm:spPr/>
      <dgm:t>
        <a:bodyPr/>
        <a:lstStyle/>
        <a:p>
          <a:endParaRPr lang="de-AT"/>
        </a:p>
      </dgm:t>
    </dgm:pt>
    <dgm:pt modelId="{BB64D9D4-6E80-4E32-B0E4-D315A8B76FAE}" type="sibTrans" cxnId="{D494A3F0-94E0-4039-BD1E-D37224B6647A}">
      <dgm:prSet/>
      <dgm:spPr/>
      <dgm:t>
        <a:bodyPr/>
        <a:lstStyle/>
        <a:p>
          <a:endParaRPr lang="de-AT"/>
        </a:p>
      </dgm:t>
    </dgm:pt>
    <dgm:pt modelId="{82CB1FBE-3E0D-466B-8B04-CDFB3205A602}">
      <dgm:prSet/>
      <dgm:spPr/>
      <dgm:t>
        <a:bodyPr/>
        <a:lstStyle/>
        <a:p>
          <a:r>
            <a:rPr lang="de-AT" dirty="0"/>
            <a:t>Zentrale Inhalte des Podcasts</a:t>
          </a:r>
        </a:p>
      </dgm:t>
    </dgm:pt>
    <dgm:pt modelId="{8B429D84-24C6-4C6D-81CD-CDC1241F5826}" type="parTrans" cxnId="{C5CC713F-19CA-4EF0-9788-C664FE98DF6A}">
      <dgm:prSet/>
      <dgm:spPr/>
      <dgm:t>
        <a:bodyPr/>
        <a:lstStyle/>
        <a:p>
          <a:endParaRPr lang="de-AT"/>
        </a:p>
      </dgm:t>
    </dgm:pt>
    <dgm:pt modelId="{5F5BB8F6-44E8-4C66-A8A9-D9987CDB4BF2}" type="sibTrans" cxnId="{C5CC713F-19CA-4EF0-9788-C664FE98DF6A}">
      <dgm:prSet/>
      <dgm:spPr/>
      <dgm:t>
        <a:bodyPr/>
        <a:lstStyle/>
        <a:p>
          <a:endParaRPr lang="de-AT"/>
        </a:p>
      </dgm:t>
    </dgm:pt>
    <dgm:pt modelId="{C3480673-AA72-497D-BAEB-33D35890A1B7}">
      <dgm:prSet/>
      <dgm:spPr/>
      <dgm:t>
        <a:bodyPr/>
        <a:lstStyle/>
        <a:p>
          <a:r>
            <a:rPr lang="de-AT"/>
            <a:t>Interviews, Diskussionen oder Erzählungen</a:t>
          </a:r>
        </a:p>
      </dgm:t>
    </dgm:pt>
    <dgm:pt modelId="{579FCA76-BFCE-4D7E-8050-3C8F04C7317D}" type="parTrans" cxnId="{543DCDC2-FEE2-4551-B910-925DDF34C028}">
      <dgm:prSet/>
      <dgm:spPr/>
      <dgm:t>
        <a:bodyPr/>
        <a:lstStyle/>
        <a:p>
          <a:endParaRPr lang="de-AT"/>
        </a:p>
      </dgm:t>
    </dgm:pt>
    <dgm:pt modelId="{76AAFCB3-2613-46FF-A28B-9E2C0CDAD089}" type="sibTrans" cxnId="{543DCDC2-FEE2-4551-B910-925DDF34C028}">
      <dgm:prSet/>
      <dgm:spPr/>
      <dgm:t>
        <a:bodyPr/>
        <a:lstStyle/>
        <a:p>
          <a:endParaRPr lang="de-AT"/>
        </a:p>
      </dgm:t>
    </dgm:pt>
    <dgm:pt modelId="{A9A12088-9447-442D-94EE-5D4331F76643}" type="pres">
      <dgm:prSet presAssocID="{3A33BBD8-3ACF-4BBD-B195-3DAFA9C092BE}" presName="linearFlow" presStyleCnt="0">
        <dgm:presLayoutVars>
          <dgm:dir/>
          <dgm:animLvl val="lvl"/>
          <dgm:resizeHandles val="exact"/>
        </dgm:presLayoutVars>
      </dgm:prSet>
      <dgm:spPr/>
    </dgm:pt>
    <dgm:pt modelId="{A9479D19-8E0B-42DB-A831-5FB32024431B}" type="pres">
      <dgm:prSet presAssocID="{97A00EDD-6930-438E-AE40-E330B61F8509}" presName="composite" presStyleCnt="0"/>
      <dgm:spPr/>
    </dgm:pt>
    <dgm:pt modelId="{4F645153-5245-488D-9ADD-255F4FE70E2B}" type="pres">
      <dgm:prSet presAssocID="{97A00EDD-6930-438E-AE40-E330B61F8509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18A68524-94FE-4102-9793-8CF5DC1AA8D7}" type="pres">
      <dgm:prSet presAssocID="{97A00EDD-6930-438E-AE40-E330B61F8509}" presName="descendantText" presStyleLbl="alignAcc1" presStyleIdx="0" presStyleCnt="3">
        <dgm:presLayoutVars>
          <dgm:bulletEnabled val="1"/>
        </dgm:presLayoutVars>
      </dgm:prSet>
      <dgm:spPr/>
    </dgm:pt>
    <dgm:pt modelId="{D338BC89-E553-4449-A35F-360D6D06E581}" type="pres">
      <dgm:prSet presAssocID="{465A5C71-E711-4754-B7EA-A1327619EA2A}" presName="sp" presStyleCnt="0"/>
      <dgm:spPr/>
    </dgm:pt>
    <dgm:pt modelId="{0338E2CF-E99A-4D2F-83AD-E0F23C5BE5D9}" type="pres">
      <dgm:prSet presAssocID="{4406A4FB-18A3-46D1-BF9D-F2275ACBABC5}" presName="composite" presStyleCnt="0"/>
      <dgm:spPr/>
    </dgm:pt>
    <dgm:pt modelId="{E9356B8B-5196-4F7B-84C6-2C9C93CE7D8E}" type="pres">
      <dgm:prSet presAssocID="{4406A4FB-18A3-46D1-BF9D-F2275ACBABC5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A21F0EF7-FADE-46B0-8A42-322063D86B12}" type="pres">
      <dgm:prSet presAssocID="{4406A4FB-18A3-46D1-BF9D-F2275ACBABC5}" presName="descendantText" presStyleLbl="alignAcc1" presStyleIdx="1" presStyleCnt="3">
        <dgm:presLayoutVars>
          <dgm:bulletEnabled val="1"/>
        </dgm:presLayoutVars>
      </dgm:prSet>
      <dgm:spPr/>
    </dgm:pt>
    <dgm:pt modelId="{C616D737-1AEB-4988-B542-326172381193}" type="pres">
      <dgm:prSet presAssocID="{7BAA3C87-D8A0-4F60-AC91-179867A2781C}" presName="sp" presStyleCnt="0"/>
      <dgm:spPr/>
    </dgm:pt>
    <dgm:pt modelId="{92E9FB47-7FE0-46B1-B142-3FAF39831843}" type="pres">
      <dgm:prSet presAssocID="{6DC8F47E-4E38-4052-8C51-D9C09EFAD0E4}" presName="composite" presStyleCnt="0"/>
      <dgm:spPr/>
    </dgm:pt>
    <dgm:pt modelId="{4FFEF148-1174-40BA-84AB-B78D2DB65322}" type="pres">
      <dgm:prSet presAssocID="{6DC8F47E-4E38-4052-8C51-D9C09EFAD0E4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65B7AFA9-0998-4F83-A700-640340B5BB5A}" type="pres">
      <dgm:prSet presAssocID="{6DC8F47E-4E38-4052-8C51-D9C09EFAD0E4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32D06A39-43E8-40DA-8FFD-2EE14BA6A868}" type="presOf" srcId="{3A33BBD8-3ACF-4BBD-B195-3DAFA9C092BE}" destId="{A9A12088-9447-442D-94EE-5D4331F76643}" srcOrd="0" destOrd="0" presId="urn:microsoft.com/office/officeart/2005/8/layout/chevron2"/>
    <dgm:cxn modelId="{352F663A-8356-470D-AA4C-1AB1645D2198}" type="presOf" srcId="{32F8ADA6-2446-4A9F-BFFE-DFB86097D139}" destId="{A21F0EF7-FADE-46B0-8A42-322063D86B12}" srcOrd="0" destOrd="0" presId="urn:microsoft.com/office/officeart/2005/8/layout/chevron2"/>
    <dgm:cxn modelId="{C5CC713F-19CA-4EF0-9788-C664FE98DF6A}" srcId="{6DC8F47E-4E38-4052-8C51-D9C09EFAD0E4}" destId="{82CB1FBE-3E0D-466B-8B04-CDFB3205A602}" srcOrd="0" destOrd="0" parTransId="{8B429D84-24C6-4C6D-81CD-CDC1241F5826}" sibTransId="{5F5BB8F6-44E8-4C66-A8A9-D9987CDB4BF2}"/>
    <dgm:cxn modelId="{FEE9785D-223B-4889-A62B-D4A4E37DD276}" type="presOf" srcId="{F49FE656-D77C-4A98-982D-14F0C60A0AD3}" destId="{A21F0EF7-FADE-46B0-8A42-322063D86B12}" srcOrd="0" destOrd="2" presId="urn:microsoft.com/office/officeart/2005/8/layout/chevron2"/>
    <dgm:cxn modelId="{C3F44C66-47FC-4A84-9886-5E70F65B7FFC}" type="presOf" srcId="{C3480673-AA72-497D-BAEB-33D35890A1B7}" destId="{65B7AFA9-0998-4F83-A700-640340B5BB5A}" srcOrd="0" destOrd="1" presId="urn:microsoft.com/office/officeart/2005/8/layout/chevron2"/>
    <dgm:cxn modelId="{577F9F68-21A6-4EFA-9F98-FA4A94F2FE8D}" type="presOf" srcId="{97A00EDD-6930-438E-AE40-E330B61F8509}" destId="{4F645153-5245-488D-9ADD-255F4FE70E2B}" srcOrd="0" destOrd="0" presId="urn:microsoft.com/office/officeart/2005/8/layout/chevron2"/>
    <dgm:cxn modelId="{B5D5CD71-6900-468C-BC09-3BBEFC7799E6}" type="presOf" srcId="{4406A4FB-18A3-46D1-BF9D-F2275ACBABC5}" destId="{E9356B8B-5196-4F7B-84C6-2C9C93CE7D8E}" srcOrd="0" destOrd="0" presId="urn:microsoft.com/office/officeart/2005/8/layout/chevron2"/>
    <dgm:cxn modelId="{44866753-A654-4396-9965-44D589C2E2C5}" srcId="{97A00EDD-6930-438E-AE40-E330B61F8509}" destId="{41C750D9-BBA3-4660-A3FC-7B35C3148DB1}" srcOrd="0" destOrd="0" parTransId="{A531CA4E-0C1A-4FB5-B44A-23DADF8047A5}" sibTransId="{44DCE9B3-43C1-4315-8094-D47923565113}"/>
    <dgm:cxn modelId="{A90A558F-F4D0-4013-82EA-0EC640C8217B}" type="presOf" srcId="{A7984C33-86B2-4640-91A9-6F0AAE939097}" destId="{18A68524-94FE-4102-9793-8CF5DC1AA8D7}" srcOrd="0" destOrd="1" presId="urn:microsoft.com/office/officeart/2005/8/layout/chevron2"/>
    <dgm:cxn modelId="{7C08AFA2-3795-4421-9F07-BEF027EC4698}" srcId="{4406A4FB-18A3-46D1-BF9D-F2275ACBABC5}" destId="{F49FE656-D77C-4A98-982D-14F0C60A0AD3}" srcOrd="2" destOrd="0" parTransId="{1D455639-6FE7-4032-A532-B36B1D1FED13}" sibTransId="{52FE2AA3-5D28-4641-A4A4-643454AC052E}"/>
    <dgm:cxn modelId="{AAAF61A4-7783-46A2-BC10-E48896A32C31}" srcId="{97A00EDD-6930-438E-AE40-E330B61F8509}" destId="{A7984C33-86B2-4640-91A9-6F0AAE939097}" srcOrd="1" destOrd="0" parTransId="{E13E1C25-03D8-4618-80FC-A021F6A90FDC}" sibTransId="{DCFFEDFD-C869-4D34-B71B-BBAF2A16736D}"/>
    <dgm:cxn modelId="{881A16A7-D9BB-471B-91C3-50E4C31FB969}" type="presOf" srcId="{82CB1FBE-3E0D-466B-8B04-CDFB3205A602}" destId="{65B7AFA9-0998-4F83-A700-640340B5BB5A}" srcOrd="0" destOrd="0" presId="urn:microsoft.com/office/officeart/2005/8/layout/chevron2"/>
    <dgm:cxn modelId="{8DCDAEBB-6686-4625-9723-8347BBB26CA5}" srcId="{3A33BBD8-3ACF-4BBD-B195-3DAFA9C092BE}" destId="{97A00EDD-6930-438E-AE40-E330B61F8509}" srcOrd="0" destOrd="0" parTransId="{EB1A4070-1B06-4E20-AE00-490B9ED45983}" sibTransId="{465A5C71-E711-4754-B7EA-A1327619EA2A}"/>
    <dgm:cxn modelId="{A04CB6BE-C587-4E7A-8E0E-643DEA978C12}" type="presOf" srcId="{6DC8F47E-4E38-4052-8C51-D9C09EFAD0E4}" destId="{4FFEF148-1174-40BA-84AB-B78D2DB65322}" srcOrd="0" destOrd="0" presId="urn:microsoft.com/office/officeart/2005/8/layout/chevron2"/>
    <dgm:cxn modelId="{543DCDC2-FEE2-4551-B910-925DDF34C028}" srcId="{6DC8F47E-4E38-4052-8C51-D9C09EFAD0E4}" destId="{C3480673-AA72-497D-BAEB-33D35890A1B7}" srcOrd="1" destOrd="0" parTransId="{579FCA76-BFCE-4D7E-8050-3C8F04C7317D}" sibTransId="{76AAFCB3-2613-46FF-A28B-9E2C0CDAD089}"/>
    <dgm:cxn modelId="{02394DC4-A84E-4518-B98D-6349E0AF5672}" type="presOf" srcId="{B815FB28-99B3-400C-A521-DBBF55F65249}" destId="{A21F0EF7-FADE-46B0-8A42-322063D86B12}" srcOrd="0" destOrd="1" presId="urn:microsoft.com/office/officeart/2005/8/layout/chevron2"/>
    <dgm:cxn modelId="{55F232D8-C63D-4820-846C-4DC15EF80FFB}" srcId="{4406A4FB-18A3-46D1-BF9D-F2275ACBABC5}" destId="{B815FB28-99B3-400C-A521-DBBF55F65249}" srcOrd="1" destOrd="0" parTransId="{CF41B9D2-4DF6-4EA7-AAB0-38C18C8E143C}" sibTransId="{CD4B3681-9146-48CF-B53C-677C875BFEDC}"/>
    <dgm:cxn modelId="{917EDBE6-06E1-45BF-8D1F-51570A6DD1BA}" type="presOf" srcId="{41C750D9-BBA3-4660-A3FC-7B35C3148DB1}" destId="{18A68524-94FE-4102-9793-8CF5DC1AA8D7}" srcOrd="0" destOrd="0" presId="urn:microsoft.com/office/officeart/2005/8/layout/chevron2"/>
    <dgm:cxn modelId="{920C45E7-A4EC-43CB-8A42-0CE38B314F16}" srcId="{4406A4FB-18A3-46D1-BF9D-F2275ACBABC5}" destId="{32F8ADA6-2446-4A9F-BFFE-DFB86097D139}" srcOrd="0" destOrd="0" parTransId="{AC4B3326-F1E0-4010-ABA8-8BB9BFE96AC0}" sibTransId="{B571202F-2F5D-469D-9575-B8C2E99B4D42}"/>
    <dgm:cxn modelId="{8D796AEB-BA7C-4E1E-A01D-F4AE5D662373}" srcId="{3A33BBD8-3ACF-4BBD-B195-3DAFA9C092BE}" destId="{4406A4FB-18A3-46D1-BF9D-F2275ACBABC5}" srcOrd="1" destOrd="0" parTransId="{1677DDF4-4EF6-47CE-9DED-62CF63BDBB21}" sibTransId="{7BAA3C87-D8A0-4F60-AC91-179867A2781C}"/>
    <dgm:cxn modelId="{D494A3F0-94E0-4039-BD1E-D37224B6647A}" srcId="{3A33BBD8-3ACF-4BBD-B195-3DAFA9C092BE}" destId="{6DC8F47E-4E38-4052-8C51-D9C09EFAD0E4}" srcOrd="2" destOrd="0" parTransId="{5DABBA44-A87B-4631-9097-91037B6A9DF2}" sibTransId="{BB64D9D4-6E80-4E32-B0E4-D315A8B76FAE}"/>
    <dgm:cxn modelId="{8DB0D118-0B62-4F6E-9545-EACDB75E3D62}" type="presParOf" srcId="{A9A12088-9447-442D-94EE-5D4331F76643}" destId="{A9479D19-8E0B-42DB-A831-5FB32024431B}" srcOrd="0" destOrd="0" presId="urn:microsoft.com/office/officeart/2005/8/layout/chevron2"/>
    <dgm:cxn modelId="{61307E83-20DB-4368-92F9-4A93F3713F93}" type="presParOf" srcId="{A9479D19-8E0B-42DB-A831-5FB32024431B}" destId="{4F645153-5245-488D-9ADD-255F4FE70E2B}" srcOrd="0" destOrd="0" presId="urn:microsoft.com/office/officeart/2005/8/layout/chevron2"/>
    <dgm:cxn modelId="{B7F35A99-B2F3-4A87-88B3-7D1F182099EB}" type="presParOf" srcId="{A9479D19-8E0B-42DB-A831-5FB32024431B}" destId="{18A68524-94FE-4102-9793-8CF5DC1AA8D7}" srcOrd="1" destOrd="0" presId="urn:microsoft.com/office/officeart/2005/8/layout/chevron2"/>
    <dgm:cxn modelId="{D6B85FDC-3291-4097-BB17-AD0C0AB4B2F8}" type="presParOf" srcId="{A9A12088-9447-442D-94EE-5D4331F76643}" destId="{D338BC89-E553-4449-A35F-360D6D06E581}" srcOrd="1" destOrd="0" presId="urn:microsoft.com/office/officeart/2005/8/layout/chevron2"/>
    <dgm:cxn modelId="{428DE519-9E60-40FD-AA12-A4EC2C08373E}" type="presParOf" srcId="{A9A12088-9447-442D-94EE-5D4331F76643}" destId="{0338E2CF-E99A-4D2F-83AD-E0F23C5BE5D9}" srcOrd="2" destOrd="0" presId="urn:microsoft.com/office/officeart/2005/8/layout/chevron2"/>
    <dgm:cxn modelId="{B941160F-D7DD-4AF5-B9E6-71D989BC50B0}" type="presParOf" srcId="{0338E2CF-E99A-4D2F-83AD-E0F23C5BE5D9}" destId="{E9356B8B-5196-4F7B-84C6-2C9C93CE7D8E}" srcOrd="0" destOrd="0" presId="urn:microsoft.com/office/officeart/2005/8/layout/chevron2"/>
    <dgm:cxn modelId="{59369A3B-4444-417D-B60D-41FC9647D7D3}" type="presParOf" srcId="{0338E2CF-E99A-4D2F-83AD-E0F23C5BE5D9}" destId="{A21F0EF7-FADE-46B0-8A42-322063D86B12}" srcOrd="1" destOrd="0" presId="urn:microsoft.com/office/officeart/2005/8/layout/chevron2"/>
    <dgm:cxn modelId="{C5C68E79-3144-44AF-9D55-9C071318B230}" type="presParOf" srcId="{A9A12088-9447-442D-94EE-5D4331F76643}" destId="{C616D737-1AEB-4988-B542-326172381193}" srcOrd="3" destOrd="0" presId="urn:microsoft.com/office/officeart/2005/8/layout/chevron2"/>
    <dgm:cxn modelId="{2098489C-DDD1-428E-9389-5035667D68BA}" type="presParOf" srcId="{A9A12088-9447-442D-94EE-5D4331F76643}" destId="{92E9FB47-7FE0-46B1-B142-3FAF39831843}" srcOrd="4" destOrd="0" presId="urn:microsoft.com/office/officeart/2005/8/layout/chevron2"/>
    <dgm:cxn modelId="{3B62B85D-8DA6-4E29-9AEA-382A71D4751F}" type="presParOf" srcId="{92E9FB47-7FE0-46B1-B142-3FAF39831843}" destId="{4FFEF148-1174-40BA-84AB-B78D2DB65322}" srcOrd="0" destOrd="0" presId="urn:microsoft.com/office/officeart/2005/8/layout/chevron2"/>
    <dgm:cxn modelId="{2B758E6C-7429-45BD-BF9C-B106962F6B3A}" type="presParOf" srcId="{92E9FB47-7FE0-46B1-B142-3FAF39831843}" destId="{65B7AFA9-0998-4F83-A700-640340B5BB5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E972AEB5-0500-443D-B22B-93424577C0B7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37FF396A-BD68-408D-8C3B-BE5EEE2232B2}">
      <dgm:prSet/>
      <dgm:spPr/>
      <dgm:t>
        <a:bodyPr/>
        <a:lstStyle/>
        <a:p>
          <a:pPr>
            <a:buNone/>
          </a:pPr>
          <a:r>
            <a:rPr lang="de-AT"/>
            <a:t>Podcast: </a:t>
          </a:r>
          <a:r>
            <a:rPr lang="de-AT" i="1"/>
            <a:t>Ö1 Journal</a:t>
          </a:r>
          <a:r>
            <a:rPr lang="de-AT"/>
            <a:t> (ORF)</a:t>
          </a:r>
        </a:p>
      </dgm:t>
    </dgm:pt>
    <dgm:pt modelId="{D728E49D-5E9A-40D0-B636-EB7E8D660CF8}" type="parTrans" cxnId="{5CAA0009-43CB-4204-B3C5-195D0099467D}">
      <dgm:prSet/>
      <dgm:spPr/>
      <dgm:t>
        <a:bodyPr/>
        <a:lstStyle/>
        <a:p>
          <a:endParaRPr lang="de-AT"/>
        </a:p>
      </dgm:t>
    </dgm:pt>
    <dgm:pt modelId="{4F62EC8F-0D2F-44AE-B713-B5F27DD7D3A4}" type="sibTrans" cxnId="{5CAA0009-43CB-4204-B3C5-195D0099467D}">
      <dgm:prSet/>
      <dgm:spPr/>
      <dgm:t>
        <a:bodyPr/>
        <a:lstStyle/>
        <a:p>
          <a:endParaRPr lang="de-AT"/>
        </a:p>
      </dgm:t>
    </dgm:pt>
    <dgm:pt modelId="{5A710F9D-37DC-4337-B898-3DC20356AC12}">
      <dgm:prSet/>
      <dgm:spPr/>
      <dgm:t>
        <a:bodyPr/>
        <a:lstStyle/>
        <a:p>
          <a:pPr>
            <a:buNone/>
          </a:pPr>
          <a:r>
            <a:rPr lang="de-DE"/>
            <a:t>Titel: </a:t>
          </a:r>
          <a:r>
            <a:rPr lang="de-DE" i="1"/>
            <a:t>Insekten und Laborfleisch – unser Zukunftsmenü</a:t>
          </a:r>
          <a:endParaRPr lang="de-DE"/>
        </a:p>
      </dgm:t>
    </dgm:pt>
    <dgm:pt modelId="{4A5E36B2-4EEB-42D0-8E74-CE3D4281CC33}" type="parTrans" cxnId="{C53F99A4-90E2-473B-971A-53A448F31642}">
      <dgm:prSet/>
      <dgm:spPr/>
      <dgm:t>
        <a:bodyPr/>
        <a:lstStyle/>
        <a:p>
          <a:endParaRPr lang="de-AT"/>
        </a:p>
      </dgm:t>
    </dgm:pt>
    <dgm:pt modelId="{64AC15FE-BD0D-45B0-B478-413CDB28C663}" type="sibTrans" cxnId="{C53F99A4-90E2-473B-971A-53A448F31642}">
      <dgm:prSet/>
      <dgm:spPr/>
      <dgm:t>
        <a:bodyPr/>
        <a:lstStyle/>
        <a:p>
          <a:endParaRPr lang="de-AT"/>
        </a:p>
      </dgm:t>
    </dgm:pt>
    <dgm:pt modelId="{95726030-305D-4272-ACE0-D9BC066681B3}">
      <dgm:prSet/>
      <dgm:spPr/>
      <dgm:t>
        <a:bodyPr/>
        <a:lstStyle/>
        <a:p>
          <a:pPr>
            <a:buNone/>
          </a:pPr>
          <a:r>
            <a:rPr lang="de-AT"/>
            <a:t>Erscheinungsdatum: 6.6.2025</a:t>
          </a:r>
        </a:p>
      </dgm:t>
    </dgm:pt>
    <dgm:pt modelId="{6C98287B-8441-4BA8-AEE8-1475BF13B7E0}" type="parTrans" cxnId="{27EA9B43-C917-4119-849B-0FEAB431BE48}">
      <dgm:prSet/>
      <dgm:spPr/>
      <dgm:t>
        <a:bodyPr/>
        <a:lstStyle/>
        <a:p>
          <a:endParaRPr lang="de-AT"/>
        </a:p>
      </dgm:t>
    </dgm:pt>
    <dgm:pt modelId="{C6F308B0-1FF0-4FA4-B6E5-5D1533E938C0}" type="sibTrans" cxnId="{27EA9B43-C917-4119-849B-0FEAB431BE48}">
      <dgm:prSet/>
      <dgm:spPr/>
      <dgm:t>
        <a:bodyPr/>
        <a:lstStyle/>
        <a:p>
          <a:endParaRPr lang="de-AT"/>
        </a:p>
      </dgm:t>
    </dgm:pt>
    <dgm:pt modelId="{14885D6C-175C-4D76-9B13-E33A089C15DE}">
      <dgm:prSet/>
      <dgm:spPr/>
      <dgm:t>
        <a:bodyPr/>
        <a:lstStyle/>
        <a:p>
          <a:r>
            <a:rPr lang="de-AT"/>
            <a:t>Plattform: ORF Webseite, Kategorie Podcast</a:t>
          </a:r>
        </a:p>
      </dgm:t>
    </dgm:pt>
    <dgm:pt modelId="{EC58F047-AB5C-442B-8C37-675AC2920089}" type="parTrans" cxnId="{0621066D-10CE-4F7B-9422-FC0CAF090F91}">
      <dgm:prSet/>
      <dgm:spPr/>
      <dgm:t>
        <a:bodyPr/>
        <a:lstStyle/>
        <a:p>
          <a:endParaRPr lang="de-AT"/>
        </a:p>
      </dgm:t>
    </dgm:pt>
    <dgm:pt modelId="{EE1F597B-59F7-45D0-A948-7F2B769C2C57}" type="sibTrans" cxnId="{0621066D-10CE-4F7B-9422-FC0CAF090F91}">
      <dgm:prSet/>
      <dgm:spPr/>
      <dgm:t>
        <a:bodyPr/>
        <a:lstStyle/>
        <a:p>
          <a:endParaRPr lang="de-AT"/>
        </a:p>
      </dgm:t>
    </dgm:pt>
    <dgm:pt modelId="{7623A6E5-ED35-4F1D-BE36-C946FA337D73}" type="pres">
      <dgm:prSet presAssocID="{E972AEB5-0500-443D-B22B-93424577C0B7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FF99990F-D73F-447C-A1E6-227366CDDC8E}" type="pres">
      <dgm:prSet presAssocID="{37FF396A-BD68-408D-8C3B-BE5EEE2232B2}" presName="circle1" presStyleLbl="node1" presStyleIdx="0" presStyleCnt="4"/>
      <dgm:spPr/>
    </dgm:pt>
    <dgm:pt modelId="{38A21F45-E828-4282-BB70-543CDCF30AC9}" type="pres">
      <dgm:prSet presAssocID="{37FF396A-BD68-408D-8C3B-BE5EEE2232B2}" presName="space" presStyleCnt="0"/>
      <dgm:spPr/>
    </dgm:pt>
    <dgm:pt modelId="{519EC0A0-3191-4CEB-9E5E-5808971225DF}" type="pres">
      <dgm:prSet presAssocID="{37FF396A-BD68-408D-8C3B-BE5EEE2232B2}" presName="rect1" presStyleLbl="alignAcc1" presStyleIdx="0" presStyleCnt="4"/>
      <dgm:spPr/>
    </dgm:pt>
    <dgm:pt modelId="{EA150657-D90F-489C-A099-E00F7DAD5A48}" type="pres">
      <dgm:prSet presAssocID="{5A710F9D-37DC-4337-B898-3DC20356AC12}" presName="vertSpace2" presStyleLbl="node1" presStyleIdx="0" presStyleCnt="4"/>
      <dgm:spPr/>
    </dgm:pt>
    <dgm:pt modelId="{E0FA27D5-7D81-409A-ADA6-741198C8C6C4}" type="pres">
      <dgm:prSet presAssocID="{5A710F9D-37DC-4337-B898-3DC20356AC12}" presName="circle2" presStyleLbl="node1" presStyleIdx="1" presStyleCnt="4"/>
      <dgm:spPr/>
    </dgm:pt>
    <dgm:pt modelId="{E3437E19-F3F8-4241-9291-DAD1B45779EA}" type="pres">
      <dgm:prSet presAssocID="{5A710F9D-37DC-4337-B898-3DC20356AC12}" presName="rect2" presStyleLbl="alignAcc1" presStyleIdx="1" presStyleCnt="4"/>
      <dgm:spPr/>
    </dgm:pt>
    <dgm:pt modelId="{169F23AC-90A9-41ED-958F-AD4FBC444533}" type="pres">
      <dgm:prSet presAssocID="{95726030-305D-4272-ACE0-D9BC066681B3}" presName="vertSpace3" presStyleLbl="node1" presStyleIdx="1" presStyleCnt="4"/>
      <dgm:spPr/>
    </dgm:pt>
    <dgm:pt modelId="{2DF9FF9E-FBE9-495D-958E-D0ED8B1FD23E}" type="pres">
      <dgm:prSet presAssocID="{95726030-305D-4272-ACE0-D9BC066681B3}" presName="circle3" presStyleLbl="node1" presStyleIdx="2" presStyleCnt="4"/>
      <dgm:spPr/>
    </dgm:pt>
    <dgm:pt modelId="{1451D8B4-A15C-4874-84DF-C6DAF8C8B5B0}" type="pres">
      <dgm:prSet presAssocID="{95726030-305D-4272-ACE0-D9BC066681B3}" presName="rect3" presStyleLbl="alignAcc1" presStyleIdx="2" presStyleCnt="4"/>
      <dgm:spPr/>
    </dgm:pt>
    <dgm:pt modelId="{72167264-4210-4ECC-9E01-D4E3F090D2D5}" type="pres">
      <dgm:prSet presAssocID="{14885D6C-175C-4D76-9B13-E33A089C15DE}" presName="vertSpace4" presStyleLbl="node1" presStyleIdx="2" presStyleCnt="4"/>
      <dgm:spPr/>
    </dgm:pt>
    <dgm:pt modelId="{87AA06D0-AC76-4B10-8CA9-CD40E47E1299}" type="pres">
      <dgm:prSet presAssocID="{14885D6C-175C-4D76-9B13-E33A089C15DE}" presName="circle4" presStyleLbl="node1" presStyleIdx="3" presStyleCnt="4"/>
      <dgm:spPr/>
    </dgm:pt>
    <dgm:pt modelId="{D53E974B-14FF-4671-8C26-5616FA86C223}" type="pres">
      <dgm:prSet presAssocID="{14885D6C-175C-4D76-9B13-E33A089C15DE}" presName="rect4" presStyleLbl="alignAcc1" presStyleIdx="3" presStyleCnt="4"/>
      <dgm:spPr/>
    </dgm:pt>
    <dgm:pt modelId="{056F60D6-55D1-43BF-8A1A-7A9C130987C2}" type="pres">
      <dgm:prSet presAssocID="{37FF396A-BD68-408D-8C3B-BE5EEE2232B2}" presName="rect1ParTxNoCh" presStyleLbl="alignAcc1" presStyleIdx="3" presStyleCnt="4">
        <dgm:presLayoutVars>
          <dgm:chMax val="1"/>
          <dgm:bulletEnabled val="1"/>
        </dgm:presLayoutVars>
      </dgm:prSet>
      <dgm:spPr/>
    </dgm:pt>
    <dgm:pt modelId="{67F56167-8C5B-47F9-BB4A-B30FAB48EB0D}" type="pres">
      <dgm:prSet presAssocID="{5A710F9D-37DC-4337-B898-3DC20356AC12}" presName="rect2ParTxNoCh" presStyleLbl="alignAcc1" presStyleIdx="3" presStyleCnt="4">
        <dgm:presLayoutVars>
          <dgm:chMax val="1"/>
          <dgm:bulletEnabled val="1"/>
        </dgm:presLayoutVars>
      </dgm:prSet>
      <dgm:spPr/>
    </dgm:pt>
    <dgm:pt modelId="{A2C253A3-A4E6-4F1C-9CA4-C6C89A038CD8}" type="pres">
      <dgm:prSet presAssocID="{95726030-305D-4272-ACE0-D9BC066681B3}" presName="rect3ParTxNoCh" presStyleLbl="alignAcc1" presStyleIdx="3" presStyleCnt="4">
        <dgm:presLayoutVars>
          <dgm:chMax val="1"/>
          <dgm:bulletEnabled val="1"/>
        </dgm:presLayoutVars>
      </dgm:prSet>
      <dgm:spPr/>
    </dgm:pt>
    <dgm:pt modelId="{E6197979-B27A-478F-A383-A9CE03F48C54}" type="pres">
      <dgm:prSet presAssocID="{14885D6C-175C-4D76-9B13-E33A089C15DE}" presName="rect4ParTxNoCh" presStyleLbl="alignAcc1" presStyleIdx="3" presStyleCnt="4">
        <dgm:presLayoutVars>
          <dgm:chMax val="1"/>
          <dgm:bulletEnabled val="1"/>
        </dgm:presLayoutVars>
      </dgm:prSet>
      <dgm:spPr/>
    </dgm:pt>
  </dgm:ptLst>
  <dgm:cxnLst>
    <dgm:cxn modelId="{5CAA0009-43CB-4204-B3C5-195D0099467D}" srcId="{E972AEB5-0500-443D-B22B-93424577C0B7}" destId="{37FF396A-BD68-408D-8C3B-BE5EEE2232B2}" srcOrd="0" destOrd="0" parTransId="{D728E49D-5E9A-40D0-B636-EB7E8D660CF8}" sibTransId="{4F62EC8F-0D2F-44AE-B713-B5F27DD7D3A4}"/>
    <dgm:cxn modelId="{C77DB32B-4F3D-4399-853E-8E8D331DD527}" type="presOf" srcId="{5A710F9D-37DC-4337-B898-3DC20356AC12}" destId="{67F56167-8C5B-47F9-BB4A-B30FAB48EB0D}" srcOrd="1" destOrd="0" presId="urn:microsoft.com/office/officeart/2005/8/layout/target3"/>
    <dgm:cxn modelId="{823DF23F-72AB-419F-88E9-084A0A6F7135}" type="presOf" srcId="{37FF396A-BD68-408D-8C3B-BE5EEE2232B2}" destId="{519EC0A0-3191-4CEB-9E5E-5808971225DF}" srcOrd="0" destOrd="0" presId="urn:microsoft.com/office/officeart/2005/8/layout/target3"/>
    <dgm:cxn modelId="{27EA9B43-C917-4119-849B-0FEAB431BE48}" srcId="{E972AEB5-0500-443D-B22B-93424577C0B7}" destId="{95726030-305D-4272-ACE0-D9BC066681B3}" srcOrd="2" destOrd="0" parTransId="{6C98287B-8441-4BA8-AEE8-1475BF13B7E0}" sibTransId="{C6F308B0-1FF0-4FA4-B6E5-5D1533E938C0}"/>
    <dgm:cxn modelId="{0621066D-10CE-4F7B-9422-FC0CAF090F91}" srcId="{E972AEB5-0500-443D-B22B-93424577C0B7}" destId="{14885D6C-175C-4D76-9B13-E33A089C15DE}" srcOrd="3" destOrd="0" parTransId="{EC58F047-AB5C-442B-8C37-675AC2920089}" sibTransId="{EE1F597B-59F7-45D0-A948-7F2B769C2C57}"/>
    <dgm:cxn modelId="{6017866D-6A1F-41E8-8E15-E8D42866CA3D}" type="presOf" srcId="{37FF396A-BD68-408D-8C3B-BE5EEE2232B2}" destId="{056F60D6-55D1-43BF-8A1A-7A9C130987C2}" srcOrd="1" destOrd="0" presId="urn:microsoft.com/office/officeart/2005/8/layout/target3"/>
    <dgm:cxn modelId="{C0D97955-6FBE-47D9-AD5B-B53DA5C4B587}" type="presOf" srcId="{E972AEB5-0500-443D-B22B-93424577C0B7}" destId="{7623A6E5-ED35-4F1D-BE36-C946FA337D73}" srcOrd="0" destOrd="0" presId="urn:microsoft.com/office/officeart/2005/8/layout/target3"/>
    <dgm:cxn modelId="{608B1C80-9F90-4370-AB69-E566D98F365B}" type="presOf" srcId="{95726030-305D-4272-ACE0-D9BC066681B3}" destId="{A2C253A3-A4E6-4F1C-9CA4-C6C89A038CD8}" srcOrd="1" destOrd="0" presId="urn:microsoft.com/office/officeart/2005/8/layout/target3"/>
    <dgm:cxn modelId="{A0A6AD8E-8296-4A46-9396-CE17CB40681D}" type="presOf" srcId="{95726030-305D-4272-ACE0-D9BC066681B3}" destId="{1451D8B4-A15C-4874-84DF-C6DAF8C8B5B0}" srcOrd="0" destOrd="0" presId="urn:microsoft.com/office/officeart/2005/8/layout/target3"/>
    <dgm:cxn modelId="{16CE66A0-A13E-4392-8FB5-06940B523066}" type="presOf" srcId="{5A710F9D-37DC-4337-B898-3DC20356AC12}" destId="{E3437E19-F3F8-4241-9291-DAD1B45779EA}" srcOrd="0" destOrd="0" presId="urn:microsoft.com/office/officeart/2005/8/layout/target3"/>
    <dgm:cxn modelId="{C53F99A4-90E2-473B-971A-53A448F31642}" srcId="{E972AEB5-0500-443D-B22B-93424577C0B7}" destId="{5A710F9D-37DC-4337-B898-3DC20356AC12}" srcOrd="1" destOrd="0" parTransId="{4A5E36B2-4EEB-42D0-8E74-CE3D4281CC33}" sibTransId="{64AC15FE-BD0D-45B0-B478-413CDB28C663}"/>
    <dgm:cxn modelId="{0F36F1D3-9BDA-4105-B0E3-EB2E7A134CA7}" type="presOf" srcId="{14885D6C-175C-4D76-9B13-E33A089C15DE}" destId="{D53E974B-14FF-4671-8C26-5616FA86C223}" srcOrd="0" destOrd="0" presId="urn:microsoft.com/office/officeart/2005/8/layout/target3"/>
    <dgm:cxn modelId="{394FB4E6-8F11-45A1-AAFC-7B7B0FAB5351}" type="presOf" srcId="{14885D6C-175C-4D76-9B13-E33A089C15DE}" destId="{E6197979-B27A-478F-A383-A9CE03F48C54}" srcOrd="1" destOrd="0" presId="urn:microsoft.com/office/officeart/2005/8/layout/target3"/>
    <dgm:cxn modelId="{5606247E-38C6-4548-8538-B71207CB9201}" type="presParOf" srcId="{7623A6E5-ED35-4F1D-BE36-C946FA337D73}" destId="{FF99990F-D73F-447C-A1E6-227366CDDC8E}" srcOrd="0" destOrd="0" presId="urn:microsoft.com/office/officeart/2005/8/layout/target3"/>
    <dgm:cxn modelId="{C32AFAD3-1375-4915-9F9C-F8D43D96E6C6}" type="presParOf" srcId="{7623A6E5-ED35-4F1D-BE36-C946FA337D73}" destId="{38A21F45-E828-4282-BB70-543CDCF30AC9}" srcOrd="1" destOrd="0" presId="urn:microsoft.com/office/officeart/2005/8/layout/target3"/>
    <dgm:cxn modelId="{5AFA8ABA-9733-4F4A-9B1F-BA6981840A2B}" type="presParOf" srcId="{7623A6E5-ED35-4F1D-BE36-C946FA337D73}" destId="{519EC0A0-3191-4CEB-9E5E-5808971225DF}" srcOrd="2" destOrd="0" presId="urn:microsoft.com/office/officeart/2005/8/layout/target3"/>
    <dgm:cxn modelId="{9EAD0326-8A0F-4FCA-94A7-247286A2AEEE}" type="presParOf" srcId="{7623A6E5-ED35-4F1D-BE36-C946FA337D73}" destId="{EA150657-D90F-489C-A099-E00F7DAD5A48}" srcOrd="3" destOrd="0" presId="urn:microsoft.com/office/officeart/2005/8/layout/target3"/>
    <dgm:cxn modelId="{B53BE825-6833-48B8-88ED-7019173A61DD}" type="presParOf" srcId="{7623A6E5-ED35-4F1D-BE36-C946FA337D73}" destId="{E0FA27D5-7D81-409A-ADA6-741198C8C6C4}" srcOrd="4" destOrd="0" presId="urn:microsoft.com/office/officeart/2005/8/layout/target3"/>
    <dgm:cxn modelId="{4ED74F8F-0E25-44A4-A175-18192EA42128}" type="presParOf" srcId="{7623A6E5-ED35-4F1D-BE36-C946FA337D73}" destId="{E3437E19-F3F8-4241-9291-DAD1B45779EA}" srcOrd="5" destOrd="0" presId="urn:microsoft.com/office/officeart/2005/8/layout/target3"/>
    <dgm:cxn modelId="{A073426C-8F90-4CAE-BD41-542EA8B28202}" type="presParOf" srcId="{7623A6E5-ED35-4F1D-BE36-C946FA337D73}" destId="{169F23AC-90A9-41ED-958F-AD4FBC444533}" srcOrd="6" destOrd="0" presId="urn:microsoft.com/office/officeart/2005/8/layout/target3"/>
    <dgm:cxn modelId="{4E9D52EB-2CBA-4317-9D61-64A5B0F06A9E}" type="presParOf" srcId="{7623A6E5-ED35-4F1D-BE36-C946FA337D73}" destId="{2DF9FF9E-FBE9-495D-958E-D0ED8B1FD23E}" srcOrd="7" destOrd="0" presId="urn:microsoft.com/office/officeart/2005/8/layout/target3"/>
    <dgm:cxn modelId="{D0AB8493-F3D0-4170-9380-CDAE469DD68C}" type="presParOf" srcId="{7623A6E5-ED35-4F1D-BE36-C946FA337D73}" destId="{1451D8B4-A15C-4874-84DF-C6DAF8C8B5B0}" srcOrd="8" destOrd="0" presId="urn:microsoft.com/office/officeart/2005/8/layout/target3"/>
    <dgm:cxn modelId="{D28FF700-5240-45AD-9349-932E82B93B62}" type="presParOf" srcId="{7623A6E5-ED35-4F1D-BE36-C946FA337D73}" destId="{72167264-4210-4ECC-9E01-D4E3F090D2D5}" srcOrd="9" destOrd="0" presId="urn:microsoft.com/office/officeart/2005/8/layout/target3"/>
    <dgm:cxn modelId="{D26BF76E-2700-497C-978E-469CBD527A14}" type="presParOf" srcId="{7623A6E5-ED35-4F1D-BE36-C946FA337D73}" destId="{87AA06D0-AC76-4B10-8CA9-CD40E47E1299}" srcOrd="10" destOrd="0" presId="urn:microsoft.com/office/officeart/2005/8/layout/target3"/>
    <dgm:cxn modelId="{1381134D-F565-49F8-B625-0F7BF90F7C20}" type="presParOf" srcId="{7623A6E5-ED35-4F1D-BE36-C946FA337D73}" destId="{D53E974B-14FF-4671-8C26-5616FA86C223}" srcOrd="11" destOrd="0" presId="urn:microsoft.com/office/officeart/2005/8/layout/target3"/>
    <dgm:cxn modelId="{6DA2C0AA-F6FB-48F8-83C8-062B266E6B1D}" type="presParOf" srcId="{7623A6E5-ED35-4F1D-BE36-C946FA337D73}" destId="{056F60D6-55D1-43BF-8A1A-7A9C130987C2}" srcOrd="12" destOrd="0" presId="urn:microsoft.com/office/officeart/2005/8/layout/target3"/>
    <dgm:cxn modelId="{9003EBB1-3C38-4998-83BE-4F4C485CD6BF}" type="presParOf" srcId="{7623A6E5-ED35-4F1D-BE36-C946FA337D73}" destId="{67F56167-8C5B-47F9-BB4A-B30FAB48EB0D}" srcOrd="13" destOrd="0" presId="urn:microsoft.com/office/officeart/2005/8/layout/target3"/>
    <dgm:cxn modelId="{1661505E-4B4F-4059-862D-0727D61ABAFC}" type="presParOf" srcId="{7623A6E5-ED35-4F1D-BE36-C946FA337D73}" destId="{A2C253A3-A4E6-4F1C-9CA4-C6C89A038CD8}" srcOrd="14" destOrd="0" presId="urn:microsoft.com/office/officeart/2005/8/layout/target3"/>
    <dgm:cxn modelId="{9EF642ED-1E64-4EAA-B0A4-3A3D4ADBBCE5}" type="presParOf" srcId="{7623A6E5-ED35-4F1D-BE36-C946FA337D73}" destId="{E6197979-B27A-478F-A383-A9CE03F48C54}" srcOrd="15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5A7B9D1-034C-46C4-9903-301DFCE0CD8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B7EBD5A1-7FAA-45AC-9E08-DFED63898542}">
      <dgm:prSet/>
      <dgm:spPr/>
      <dgm:t>
        <a:bodyPr/>
        <a:lstStyle/>
        <a:p>
          <a:pPr>
            <a:buNone/>
          </a:pPr>
          <a:r>
            <a:rPr lang="de-DE"/>
            <a:t>Veronika Fillitz </a:t>
          </a:r>
          <a:endParaRPr lang="de-AT"/>
        </a:p>
      </dgm:t>
    </dgm:pt>
    <dgm:pt modelId="{D8A09796-3D4D-4A70-BB25-85D45E96AE6E}" type="parTrans" cxnId="{29F60BC8-BEDF-4FB8-8A84-B9B773B69172}">
      <dgm:prSet/>
      <dgm:spPr/>
      <dgm:t>
        <a:bodyPr/>
        <a:lstStyle/>
        <a:p>
          <a:endParaRPr lang="de-AT"/>
        </a:p>
      </dgm:t>
    </dgm:pt>
    <dgm:pt modelId="{B7D3C052-2D22-4C37-B58A-C0BE8B3DA3DF}" type="sibTrans" cxnId="{29F60BC8-BEDF-4FB8-8A84-B9B773B69172}">
      <dgm:prSet/>
      <dgm:spPr/>
      <dgm:t>
        <a:bodyPr/>
        <a:lstStyle/>
        <a:p>
          <a:endParaRPr lang="de-AT"/>
        </a:p>
      </dgm:t>
    </dgm:pt>
    <dgm:pt modelId="{AB1B334C-25DE-4753-8DA9-959B944101F2}">
      <dgm:prSet/>
      <dgm:spPr/>
      <dgm:t>
        <a:bodyPr/>
        <a:lstStyle/>
        <a:p>
          <a:pPr>
            <a:buNone/>
          </a:pPr>
          <a:r>
            <a:rPr lang="de-AT" dirty="0"/>
            <a:t>Moderatorin</a:t>
          </a:r>
        </a:p>
      </dgm:t>
    </dgm:pt>
    <dgm:pt modelId="{8A837C12-4752-4978-A733-5645FD55D66A}" type="parTrans" cxnId="{C39E9F3E-C5B0-43D2-8A67-F07E99CDF26D}">
      <dgm:prSet/>
      <dgm:spPr/>
      <dgm:t>
        <a:bodyPr/>
        <a:lstStyle/>
        <a:p>
          <a:endParaRPr lang="de-AT"/>
        </a:p>
      </dgm:t>
    </dgm:pt>
    <dgm:pt modelId="{A5F1F9CD-DBF8-4AF4-A54B-1B89D1D83504}" type="sibTrans" cxnId="{C39E9F3E-C5B0-43D2-8A67-F07E99CDF26D}">
      <dgm:prSet/>
      <dgm:spPr/>
      <dgm:t>
        <a:bodyPr/>
        <a:lstStyle/>
        <a:p>
          <a:endParaRPr lang="de-AT"/>
        </a:p>
      </dgm:t>
    </dgm:pt>
    <dgm:pt modelId="{5FF0639D-96AD-4EB5-82E4-F0536C62B4E9}">
      <dgm:prSet/>
      <dgm:spPr/>
      <dgm:t>
        <a:bodyPr/>
        <a:lstStyle/>
        <a:p>
          <a:pPr>
            <a:buNone/>
          </a:pPr>
          <a:r>
            <a:rPr lang="de-DE"/>
            <a:t>Bernhard Ortmayer</a:t>
          </a:r>
          <a:endParaRPr lang="de-AT" dirty="0"/>
        </a:p>
      </dgm:t>
    </dgm:pt>
    <dgm:pt modelId="{03D2EEB6-B6EB-4F15-8961-3B0C338F3C4B}" type="parTrans" cxnId="{08C62789-D389-42AD-A925-8B779532E2F1}">
      <dgm:prSet/>
      <dgm:spPr/>
      <dgm:t>
        <a:bodyPr/>
        <a:lstStyle/>
        <a:p>
          <a:endParaRPr lang="de-AT"/>
        </a:p>
      </dgm:t>
    </dgm:pt>
    <dgm:pt modelId="{AE1FDAC7-3BBC-462F-8A36-6F9D87E66B7B}" type="sibTrans" cxnId="{08C62789-D389-42AD-A925-8B779532E2F1}">
      <dgm:prSet/>
      <dgm:spPr/>
      <dgm:t>
        <a:bodyPr/>
        <a:lstStyle/>
        <a:p>
          <a:endParaRPr lang="de-AT"/>
        </a:p>
      </dgm:t>
    </dgm:pt>
    <dgm:pt modelId="{2F01FBD7-A7F9-4C3B-8471-FCA26F3C7D00}">
      <dgm:prSet/>
      <dgm:spPr/>
      <dgm:t>
        <a:bodyPr/>
        <a:lstStyle/>
        <a:p>
          <a:pPr>
            <a:buNone/>
          </a:pPr>
          <a:r>
            <a:rPr lang="de-DE"/>
            <a:t>Regine Schönlechner</a:t>
          </a:r>
          <a:endParaRPr lang="de-AT" dirty="0"/>
        </a:p>
      </dgm:t>
    </dgm:pt>
    <dgm:pt modelId="{ED99C913-6D79-4454-A1A6-A5951078F8EB}" type="parTrans" cxnId="{ABB984D8-C037-4A82-8839-FFE8696B5F6B}">
      <dgm:prSet/>
      <dgm:spPr/>
      <dgm:t>
        <a:bodyPr/>
        <a:lstStyle/>
        <a:p>
          <a:endParaRPr lang="de-AT"/>
        </a:p>
      </dgm:t>
    </dgm:pt>
    <dgm:pt modelId="{E0C99F8D-7BE4-4383-BE8D-D4C28A7AE92C}" type="sibTrans" cxnId="{ABB984D8-C037-4A82-8839-FFE8696B5F6B}">
      <dgm:prSet/>
      <dgm:spPr/>
      <dgm:t>
        <a:bodyPr/>
        <a:lstStyle/>
        <a:p>
          <a:endParaRPr lang="de-AT"/>
        </a:p>
      </dgm:t>
    </dgm:pt>
    <dgm:pt modelId="{4A7ABEE9-01AC-439D-A5B9-02DCADA38C1F}">
      <dgm:prSet/>
      <dgm:spPr/>
      <dgm:t>
        <a:bodyPr/>
        <a:lstStyle/>
        <a:p>
          <a:pPr>
            <a:buNone/>
          </a:pPr>
          <a:r>
            <a:rPr lang="de-DE"/>
            <a:t>Expertin für Lebensmittel-Technologie an der Universität für Bodenkultur und der Ernährungswissenschafterin</a:t>
          </a:r>
          <a:endParaRPr lang="de-AT" dirty="0"/>
        </a:p>
      </dgm:t>
    </dgm:pt>
    <dgm:pt modelId="{6CCD7ED8-38B4-4D2C-9DCB-97732A16EFBF}" type="parTrans" cxnId="{F5556D1E-2936-42E2-9667-324B60AB103F}">
      <dgm:prSet/>
      <dgm:spPr/>
      <dgm:t>
        <a:bodyPr/>
        <a:lstStyle/>
        <a:p>
          <a:endParaRPr lang="de-AT"/>
        </a:p>
      </dgm:t>
    </dgm:pt>
    <dgm:pt modelId="{BE97F933-0AEF-4651-B885-739BEB4E572F}" type="sibTrans" cxnId="{F5556D1E-2936-42E2-9667-324B60AB103F}">
      <dgm:prSet/>
      <dgm:spPr/>
      <dgm:t>
        <a:bodyPr/>
        <a:lstStyle/>
        <a:p>
          <a:endParaRPr lang="de-AT"/>
        </a:p>
      </dgm:t>
    </dgm:pt>
    <dgm:pt modelId="{D96D5CFF-91E2-4C91-BF5A-D61516FFB1C7}">
      <dgm:prSet/>
      <dgm:spPr/>
      <dgm:t>
        <a:bodyPr/>
        <a:lstStyle/>
        <a:p>
          <a:pPr>
            <a:buNone/>
          </a:pPr>
          <a:r>
            <a:rPr lang="de-DE"/>
            <a:t>Simone Frey</a:t>
          </a:r>
          <a:endParaRPr lang="de-AT" dirty="0"/>
        </a:p>
      </dgm:t>
    </dgm:pt>
    <dgm:pt modelId="{5703C56A-5033-45F5-A0F9-83606E00CC13}" type="parTrans" cxnId="{214DEB45-FC3A-42A8-AA2E-6701BDC9688C}">
      <dgm:prSet/>
      <dgm:spPr/>
      <dgm:t>
        <a:bodyPr/>
        <a:lstStyle/>
        <a:p>
          <a:endParaRPr lang="de-AT"/>
        </a:p>
      </dgm:t>
    </dgm:pt>
    <dgm:pt modelId="{5DD16CF3-B0BF-4907-884D-F4490C9199D5}" type="sibTrans" cxnId="{214DEB45-FC3A-42A8-AA2E-6701BDC9688C}">
      <dgm:prSet/>
      <dgm:spPr/>
      <dgm:t>
        <a:bodyPr/>
        <a:lstStyle/>
        <a:p>
          <a:endParaRPr lang="de-AT"/>
        </a:p>
      </dgm:t>
    </dgm:pt>
    <dgm:pt modelId="{D9F6E14B-67F9-49B8-8FB2-42764A1CC4C9}">
      <dgm:prSet/>
      <dgm:spPr/>
      <dgm:t>
        <a:bodyPr/>
        <a:lstStyle/>
        <a:p>
          <a:pPr>
            <a:buNone/>
          </a:pPr>
          <a:r>
            <a:rPr lang="de-DE" dirty="0"/>
            <a:t>Gründerin der Experten-Plattform Nutrition Hub in Berlin</a:t>
          </a:r>
          <a:endParaRPr lang="de-AT" dirty="0"/>
        </a:p>
      </dgm:t>
    </dgm:pt>
    <dgm:pt modelId="{929BC4D7-8B38-451B-BBFF-8158889ABD68}" type="parTrans" cxnId="{306F406F-2D31-4C91-878E-463B1D6A286C}">
      <dgm:prSet/>
      <dgm:spPr/>
      <dgm:t>
        <a:bodyPr/>
        <a:lstStyle/>
        <a:p>
          <a:endParaRPr lang="de-AT"/>
        </a:p>
      </dgm:t>
    </dgm:pt>
    <dgm:pt modelId="{8A309417-3D3F-46E2-9AA9-D510758BD679}" type="sibTrans" cxnId="{306F406F-2D31-4C91-878E-463B1D6A286C}">
      <dgm:prSet/>
      <dgm:spPr/>
      <dgm:t>
        <a:bodyPr/>
        <a:lstStyle/>
        <a:p>
          <a:endParaRPr lang="de-AT"/>
        </a:p>
      </dgm:t>
    </dgm:pt>
    <dgm:pt modelId="{B8D2F491-420F-4202-9997-0C09195A9FD9}" type="pres">
      <dgm:prSet presAssocID="{45A7B9D1-034C-46C4-9903-301DFCE0CD8A}" presName="linear" presStyleCnt="0">
        <dgm:presLayoutVars>
          <dgm:dir/>
          <dgm:animLvl val="lvl"/>
          <dgm:resizeHandles val="exact"/>
        </dgm:presLayoutVars>
      </dgm:prSet>
      <dgm:spPr/>
    </dgm:pt>
    <dgm:pt modelId="{614114FC-B79E-45B6-BB6A-B0BFDEA9BF91}" type="pres">
      <dgm:prSet presAssocID="{B7EBD5A1-7FAA-45AC-9E08-DFED63898542}" presName="parentLin" presStyleCnt="0"/>
      <dgm:spPr/>
    </dgm:pt>
    <dgm:pt modelId="{1096F0B0-6575-4ACD-8A75-1ECA2E312D77}" type="pres">
      <dgm:prSet presAssocID="{B7EBD5A1-7FAA-45AC-9E08-DFED63898542}" presName="parentLeftMargin" presStyleLbl="node1" presStyleIdx="0" presStyleCnt="4"/>
      <dgm:spPr/>
    </dgm:pt>
    <dgm:pt modelId="{CE46E597-FA51-435E-9EC5-3FE6E512AC73}" type="pres">
      <dgm:prSet presAssocID="{B7EBD5A1-7FAA-45AC-9E08-DFED6389854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05AE0A1-0210-452C-AC5F-CBCC7CBB5910}" type="pres">
      <dgm:prSet presAssocID="{B7EBD5A1-7FAA-45AC-9E08-DFED63898542}" presName="negativeSpace" presStyleCnt="0"/>
      <dgm:spPr/>
    </dgm:pt>
    <dgm:pt modelId="{9EB15F88-DD11-434E-A8F2-B6F44392BAC3}" type="pres">
      <dgm:prSet presAssocID="{B7EBD5A1-7FAA-45AC-9E08-DFED63898542}" presName="childText" presStyleLbl="conFgAcc1" presStyleIdx="0" presStyleCnt="4">
        <dgm:presLayoutVars>
          <dgm:bulletEnabled val="1"/>
        </dgm:presLayoutVars>
      </dgm:prSet>
      <dgm:spPr/>
    </dgm:pt>
    <dgm:pt modelId="{2E49BA41-C7D7-4B44-9E1B-36CA2F5797C3}" type="pres">
      <dgm:prSet presAssocID="{B7D3C052-2D22-4C37-B58A-C0BE8B3DA3DF}" presName="spaceBetweenRectangles" presStyleCnt="0"/>
      <dgm:spPr/>
    </dgm:pt>
    <dgm:pt modelId="{7D6585E0-BEAB-4787-8B55-C8DE5A1CBAAF}" type="pres">
      <dgm:prSet presAssocID="{5FF0639D-96AD-4EB5-82E4-F0536C62B4E9}" presName="parentLin" presStyleCnt="0"/>
      <dgm:spPr/>
    </dgm:pt>
    <dgm:pt modelId="{96D29AC6-2FDE-40B3-AABB-75FDB6D8C60B}" type="pres">
      <dgm:prSet presAssocID="{5FF0639D-96AD-4EB5-82E4-F0536C62B4E9}" presName="parentLeftMargin" presStyleLbl="node1" presStyleIdx="0" presStyleCnt="4"/>
      <dgm:spPr/>
    </dgm:pt>
    <dgm:pt modelId="{81A1CA1C-ECFB-41B9-8149-C1F842D60180}" type="pres">
      <dgm:prSet presAssocID="{5FF0639D-96AD-4EB5-82E4-F0536C62B4E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02B9FF6-F821-4F26-A15B-3ECE628E71FF}" type="pres">
      <dgm:prSet presAssocID="{5FF0639D-96AD-4EB5-82E4-F0536C62B4E9}" presName="negativeSpace" presStyleCnt="0"/>
      <dgm:spPr/>
    </dgm:pt>
    <dgm:pt modelId="{3AE3AA16-65B2-43F5-8BB6-5DA1318D7B78}" type="pres">
      <dgm:prSet presAssocID="{5FF0639D-96AD-4EB5-82E4-F0536C62B4E9}" presName="childText" presStyleLbl="conFgAcc1" presStyleIdx="1" presStyleCnt="4">
        <dgm:presLayoutVars>
          <dgm:bulletEnabled val="1"/>
        </dgm:presLayoutVars>
      </dgm:prSet>
      <dgm:spPr/>
    </dgm:pt>
    <dgm:pt modelId="{E33DD483-A4E0-40A2-9CC5-2C2EC340AB0E}" type="pres">
      <dgm:prSet presAssocID="{AE1FDAC7-3BBC-462F-8A36-6F9D87E66B7B}" presName="spaceBetweenRectangles" presStyleCnt="0"/>
      <dgm:spPr/>
    </dgm:pt>
    <dgm:pt modelId="{FC0F36C7-0759-4CB7-B0F5-3CB9BFA46275}" type="pres">
      <dgm:prSet presAssocID="{2F01FBD7-A7F9-4C3B-8471-FCA26F3C7D00}" presName="parentLin" presStyleCnt="0"/>
      <dgm:spPr/>
    </dgm:pt>
    <dgm:pt modelId="{D8CBDB04-7F6B-4B14-9BEE-E57C1DA148BD}" type="pres">
      <dgm:prSet presAssocID="{2F01FBD7-A7F9-4C3B-8471-FCA26F3C7D00}" presName="parentLeftMargin" presStyleLbl="node1" presStyleIdx="1" presStyleCnt="4"/>
      <dgm:spPr/>
    </dgm:pt>
    <dgm:pt modelId="{434F1374-E314-4CF9-A575-BFFBEB0BF895}" type="pres">
      <dgm:prSet presAssocID="{2F01FBD7-A7F9-4C3B-8471-FCA26F3C7D0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0588FB1-773A-448F-A58E-6A465112B765}" type="pres">
      <dgm:prSet presAssocID="{2F01FBD7-A7F9-4C3B-8471-FCA26F3C7D00}" presName="negativeSpace" presStyleCnt="0"/>
      <dgm:spPr/>
    </dgm:pt>
    <dgm:pt modelId="{81D5E33B-83B6-4D23-870E-AF76013E5805}" type="pres">
      <dgm:prSet presAssocID="{2F01FBD7-A7F9-4C3B-8471-FCA26F3C7D00}" presName="childText" presStyleLbl="conFgAcc1" presStyleIdx="2" presStyleCnt="4">
        <dgm:presLayoutVars>
          <dgm:bulletEnabled val="1"/>
        </dgm:presLayoutVars>
      </dgm:prSet>
      <dgm:spPr/>
    </dgm:pt>
    <dgm:pt modelId="{81B9B2B5-D006-4827-89C6-237610767E1D}" type="pres">
      <dgm:prSet presAssocID="{E0C99F8D-7BE4-4383-BE8D-D4C28A7AE92C}" presName="spaceBetweenRectangles" presStyleCnt="0"/>
      <dgm:spPr/>
    </dgm:pt>
    <dgm:pt modelId="{6EB07B4A-486D-439B-940F-3A0FF2451057}" type="pres">
      <dgm:prSet presAssocID="{D96D5CFF-91E2-4C91-BF5A-D61516FFB1C7}" presName="parentLin" presStyleCnt="0"/>
      <dgm:spPr/>
    </dgm:pt>
    <dgm:pt modelId="{03DEC24E-E9CC-46CC-A098-B6E07C21D8B0}" type="pres">
      <dgm:prSet presAssocID="{D96D5CFF-91E2-4C91-BF5A-D61516FFB1C7}" presName="parentLeftMargin" presStyleLbl="node1" presStyleIdx="2" presStyleCnt="4"/>
      <dgm:spPr/>
    </dgm:pt>
    <dgm:pt modelId="{150B46AC-CF95-430D-BBC4-7EC536121FA1}" type="pres">
      <dgm:prSet presAssocID="{D96D5CFF-91E2-4C91-BF5A-D61516FFB1C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CC68223-3A09-4518-9D98-929A2A774909}" type="pres">
      <dgm:prSet presAssocID="{D96D5CFF-91E2-4C91-BF5A-D61516FFB1C7}" presName="negativeSpace" presStyleCnt="0"/>
      <dgm:spPr/>
    </dgm:pt>
    <dgm:pt modelId="{682CDA9C-8BF2-4672-A5E2-5B4B3C137B8F}" type="pres">
      <dgm:prSet presAssocID="{D96D5CFF-91E2-4C91-BF5A-D61516FFB1C7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F5556D1E-2936-42E2-9667-324B60AB103F}" srcId="{2F01FBD7-A7F9-4C3B-8471-FCA26F3C7D00}" destId="{4A7ABEE9-01AC-439D-A5B9-02DCADA38C1F}" srcOrd="0" destOrd="0" parTransId="{6CCD7ED8-38B4-4D2C-9DCB-97732A16EFBF}" sibTransId="{BE97F933-0AEF-4651-B885-739BEB4E572F}"/>
    <dgm:cxn modelId="{C39E9F3E-C5B0-43D2-8A67-F07E99CDF26D}" srcId="{B7EBD5A1-7FAA-45AC-9E08-DFED63898542}" destId="{AB1B334C-25DE-4753-8DA9-959B944101F2}" srcOrd="0" destOrd="0" parTransId="{8A837C12-4752-4978-A733-5645FD55D66A}" sibTransId="{A5F1F9CD-DBF8-4AF4-A54B-1B89D1D83504}"/>
    <dgm:cxn modelId="{A1E1DB61-C7E7-4376-AE97-59F7EAAA404D}" type="presOf" srcId="{D96D5CFF-91E2-4C91-BF5A-D61516FFB1C7}" destId="{03DEC24E-E9CC-46CC-A098-B6E07C21D8B0}" srcOrd="0" destOrd="0" presId="urn:microsoft.com/office/officeart/2005/8/layout/list1"/>
    <dgm:cxn modelId="{214DEB45-FC3A-42A8-AA2E-6701BDC9688C}" srcId="{45A7B9D1-034C-46C4-9903-301DFCE0CD8A}" destId="{D96D5CFF-91E2-4C91-BF5A-D61516FFB1C7}" srcOrd="3" destOrd="0" parTransId="{5703C56A-5033-45F5-A0F9-83606E00CC13}" sibTransId="{5DD16CF3-B0BF-4907-884D-F4490C9199D5}"/>
    <dgm:cxn modelId="{C4995467-9D8A-4B83-885D-94F6342E7659}" type="presOf" srcId="{2F01FBD7-A7F9-4C3B-8471-FCA26F3C7D00}" destId="{434F1374-E314-4CF9-A575-BFFBEB0BF895}" srcOrd="1" destOrd="0" presId="urn:microsoft.com/office/officeart/2005/8/layout/list1"/>
    <dgm:cxn modelId="{B73E046A-52C1-4DBA-84C7-6EB6231CB58E}" type="presOf" srcId="{B7EBD5A1-7FAA-45AC-9E08-DFED63898542}" destId="{1096F0B0-6575-4ACD-8A75-1ECA2E312D77}" srcOrd="0" destOrd="0" presId="urn:microsoft.com/office/officeart/2005/8/layout/list1"/>
    <dgm:cxn modelId="{306F406F-2D31-4C91-878E-463B1D6A286C}" srcId="{D96D5CFF-91E2-4C91-BF5A-D61516FFB1C7}" destId="{D9F6E14B-67F9-49B8-8FB2-42764A1CC4C9}" srcOrd="0" destOrd="0" parTransId="{929BC4D7-8B38-451B-BBFF-8158889ABD68}" sibTransId="{8A309417-3D3F-46E2-9AA9-D510758BD679}"/>
    <dgm:cxn modelId="{BF246380-78DF-41AB-A747-8AB94ED51ED9}" type="presOf" srcId="{B7EBD5A1-7FAA-45AC-9E08-DFED63898542}" destId="{CE46E597-FA51-435E-9EC5-3FE6E512AC73}" srcOrd="1" destOrd="0" presId="urn:microsoft.com/office/officeart/2005/8/layout/list1"/>
    <dgm:cxn modelId="{08C62789-D389-42AD-A925-8B779532E2F1}" srcId="{45A7B9D1-034C-46C4-9903-301DFCE0CD8A}" destId="{5FF0639D-96AD-4EB5-82E4-F0536C62B4E9}" srcOrd="1" destOrd="0" parTransId="{03D2EEB6-B6EB-4F15-8961-3B0C338F3C4B}" sibTransId="{AE1FDAC7-3BBC-462F-8A36-6F9D87E66B7B}"/>
    <dgm:cxn modelId="{0DF3448B-6946-4795-A6EE-648B8C0E9D7B}" type="presOf" srcId="{AB1B334C-25DE-4753-8DA9-959B944101F2}" destId="{9EB15F88-DD11-434E-A8F2-B6F44392BAC3}" srcOrd="0" destOrd="0" presId="urn:microsoft.com/office/officeart/2005/8/layout/list1"/>
    <dgm:cxn modelId="{49FB84AB-5140-40AD-A7FE-83B9470EB237}" type="presOf" srcId="{45A7B9D1-034C-46C4-9903-301DFCE0CD8A}" destId="{B8D2F491-420F-4202-9997-0C09195A9FD9}" srcOrd="0" destOrd="0" presId="urn:microsoft.com/office/officeart/2005/8/layout/list1"/>
    <dgm:cxn modelId="{29F60BC8-BEDF-4FB8-8A84-B9B773B69172}" srcId="{45A7B9D1-034C-46C4-9903-301DFCE0CD8A}" destId="{B7EBD5A1-7FAA-45AC-9E08-DFED63898542}" srcOrd="0" destOrd="0" parTransId="{D8A09796-3D4D-4A70-BB25-85D45E96AE6E}" sibTransId="{B7D3C052-2D22-4C37-B58A-C0BE8B3DA3DF}"/>
    <dgm:cxn modelId="{D9999ED7-02DD-47A6-833E-41DAC13032A8}" type="presOf" srcId="{5FF0639D-96AD-4EB5-82E4-F0536C62B4E9}" destId="{81A1CA1C-ECFB-41B9-8149-C1F842D60180}" srcOrd="1" destOrd="0" presId="urn:microsoft.com/office/officeart/2005/8/layout/list1"/>
    <dgm:cxn modelId="{ABB984D8-C037-4A82-8839-FFE8696B5F6B}" srcId="{45A7B9D1-034C-46C4-9903-301DFCE0CD8A}" destId="{2F01FBD7-A7F9-4C3B-8471-FCA26F3C7D00}" srcOrd="2" destOrd="0" parTransId="{ED99C913-6D79-4454-A1A6-A5951078F8EB}" sibTransId="{E0C99F8D-7BE4-4383-BE8D-D4C28A7AE92C}"/>
    <dgm:cxn modelId="{54E5F7E2-D393-4341-B751-612C4E19BD90}" type="presOf" srcId="{5FF0639D-96AD-4EB5-82E4-F0536C62B4E9}" destId="{96D29AC6-2FDE-40B3-AABB-75FDB6D8C60B}" srcOrd="0" destOrd="0" presId="urn:microsoft.com/office/officeart/2005/8/layout/list1"/>
    <dgm:cxn modelId="{211687E3-3912-42A6-9D80-CFF911029D43}" type="presOf" srcId="{2F01FBD7-A7F9-4C3B-8471-FCA26F3C7D00}" destId="{D8CBDB04-7F6B-4B14-9BEE-E57C1DA148BD}" srcOrd="0" destOrd="0" presId="urn:microsoft.com/office/officeart/2005/8/layout/list1"/>
    <dgm:cxn modelId="{33AD0BE7-CC72-41BA-A8CB-BC84414A1AEC}" type="presOf" srcId="{4A7ABEE9-01AC-439D-A5B9-02DCADA38C1F}" destId="{81D5E33B-83B6-4D23-870E-AF76013E5805}" srcOrd="0" destOrd="0" presId="urn:microsoft.com/office/officeart/2005/8/layout/list1"/>
    <dgm:cxn modelId="{08DBEFF4-AAA5-4164-B708-EDDD9190ACD7}" type="presOf" srcId="{D96D5CFF-91E2-4C91-BF5A-D61516FFB1C7}" destId="{150B46AC-CF95-430D-BBC4-7EC536121FA1}" srcOrd="1" destOrd="0" presId="urn:microsoft.com/office/officeart/2005/8/layout/list1"/>
    <dgm:cxn modelId="{FF536DF7-0956-432C-B692-3C917AD799F4}" type="presOf" srcId="{D9F6E14B-67F9-49B8-8FB2-42764A1CC4C9}" destId="{682CDA9C-8BF2-4672-A5E2-5B4B3C137B8F}" srcOrd="0" destOrd="0" presId="urn:microsoft.com/office/officeart/2005/8/layout/list1"/>
    <dgm:cxn modelId="{C9D9E390-6F46-4FC4-883A-1466E27F4DE6}" type="presParOf" srcId="{B8D2F491-420F-4202-9997-0C09195A9FD9}" destId="{614114FC-B79E-45B6-BB6A-B0BFDEA9BF91}" srcOrd="0" destOrd="0" presId="urn:microsoft.com/office/officeart/2005/8/layout/list1"/>
    <dgm:cxn modelId="{252FAB1D-BFF4-4312-A00D-3B62F45FD252}" type="presParOf" srcId="{614114FC-B79E-45B6-BB6A-B0BFDEA9BF91}" destId="{1096F0B0-6575-4ACD-8A75-1ECA2E312D77}" srcOrd="0" destOrd="0" presId="urn:microsoft.com/office/officeart/2005/8/layout/list1"/>
    <dgm:cxn modelId="{D04ACE44-768E-43B5-8C5F-A202AFF73D0F}" type="presParOf" srcId="{614114FC-B79E-45B6-BB6A-B0BFDEA9BF91}" destId="{CE46E597-FA51-435E-9EC5-3FE6E512AC73}" srcOrd="1" destOrd="0" presId="urn:microsoft.com/office/officeart/2005/8/layout/list1"/>
    <dgm:cxn modelId="{F9B23441-2E17-42AC-A9F2-BC63E9406680}" type="presParOf" srcId="{B8D2F491-420F-4202-9997-0C09195A9FD9}" destId="{E05AE0A1-0210-452C-AC5F-CBCC7CBB5910}" srcOrd="1" destOrd="0" presId="urn:microsoft.com/office/officeart/2005/8/layout/list1"/>
    <dgm:cxn modelId="{0BEF592A-5B8F-4629-959F-B1D900A39113}" type="presParOf" srcId="{B8D2F491-420F-4202-9997-0C09195A9FD9}" destId="{9EB15F88-DD11-434E-A8F2-B6F44392BAC3}" srcOrd="2" destOrd="0" presId="urn:microsoft.com/office/officeart/2005/8/layout/list1"/>
    <dgm:cxn modelId="{2CEC4B3E-0195-4837-B010-99127DC1764E}" type="presParOf" srcId="{B8D2F491-420F-4202-9997-0C09195A9FD9}" destId="{2E49BA41-C7D7-4B44-9E1B-36CA2F5797C3}" srcOrd="3" destOrd="0" presId="urn:microsoft.com/office/officeart/2005/8/layout/list1"/>
    <dgm:cxn modelId="{A16760AF-9DD4-4995-9591-B4FA004797B2}" type="presParOf" srcId="{B8D2F491-420F-4202-9997-0C09195A9FD9}" destId="{7D6585E0-BEAB-4787-8B55-C8DE5A1CBAAF}" srcOrd="4" destOrd="0" presId="urn:microsoft.com/office/officeart/2005/8/layout/list1"/>
    <dgm:cxn modelId="{BFE27AAE-2065-412C-AE35-5E15C038940D}" type="presParOf" srcId="{7D6585E0-BEAB-4787-8B55-C8DE5A1CBAAF}" destId="{96D29AC6-2FDE-40B3-AABB-75FDB6D8C60B}" srcOrd="0" destOrd="0" presId="urn:microsoft.com/office/officeart/2005/8/layout/list1"/>
    <dgm:cxn modelId="{A8FA8419-B756-4D73-890E-4B5123F60B7A}" type="presParOf" srcId="{7D6585E0-BEAB-4787-8B55-C8DE5A1CBAAF}" destId="{81A1CA1C-ECFB-41B9-8149-C1F842D60180}" srcOrd="1" destOrd="0" presId="urn:microsoft.com/office/officeart/2005/8/layout/list1"/>
    <dgm:cxn modelId="{5FFEF030-D3A1-4B6A-81A9-836B2FD806AB}" type="presParOf" srcId="{B8D2F491-420F-4202-9997-0C09195A9FD9}" destId="{D02B9FF6-F821-4F26-A15B-3ECE628E71FF}" srcOrd="5" destOrd="0" presId="urn:microsoft.com/office/officeart/2005/8/layout/list1"/>
    <dgm:cxn modelId="{81711E4E-9039-4F10-B345-78BF48A66C2C}" type="presParOf" srcId="{B8D2F491-420F-4202-9997-0C09195A9FD9}" destId="{3AE3AA16-65B2-43F5-8BB6-5DA1318D7B78}" srcOrd="6" destOrd="0" presId="urn:microsoft.com/office/officeart/2005/8/layout/list1"/>
    <dgm:cxn modelId="{5A98052F-5410-46D4-8A84-6DE536E62F14}" type="presParOf" srcId="{B8D2F491-420F-4202-9997-0C09195A9FD9}" destId="{E33DD483-A4E0-40A2-9CC5-2C2EC340AB0E}" srcOrd="7" destOrd="0" presId="urn:microsoft.com/office/officeart/2005/8/layout/list1"/>
    <dgm:cxn modelId="{0C5939A1-B29D-4118-BF29-7AAE8059A1C2}" type="presParOf" srcId="{B8D2F491-420F-4202-9997-0C09195A9FD9}" destId="{FC0F36C7-0759-4CB7-B0F5-3CB9BFA46275}" srcOrd="8" destOrd="0" presId="urn:microsoft.com/office/officeart/2005/8/layout/list1"/>
    <dgm:cxn modelId="{083222B6-05E7-4A7A-9214-9B7A05B6C672}" type="presParOf" srcId="{FC0F36C7-0759-4CB7-B0F5-3CB9BFA46275}" destId="{D8CBDB04-7F6B-4B14-9BEE-E57C1DA148BD}" srcOrd="0" destOrd="0" presId="urn:microsoft.com/office/officeart/2005/8/layout/list1"/>
    <dgm:cxn modelId="{98A8801D-06CF-4322-8A31-5B5BD184D54A}" type="presParOf" srcId="{FC0F36C7-0759-4CB7-B0F5-3CB9BFA46275}" destId="{434F1374-E314-4CF9-A575-BFFBEB0BF895}" srcOrd="1" destOrd="0" presId="urn:microsoft.com/office/officeart/2005/8/layout/list1"/>
    <dgm:cxn modelId="{CCBC4CD8-8C89-40D0-B793-F34492796050}" type="presParOf" srcId="{B8D2F491-420F-4202-9997-0C09195A9FD9}" destId="{C0588FB1-773A-448F-A58E-6A465112B765}" srcOrd="9" destOrd="0" presId="urn:microsoft.com/office/officeart/2005/8/layout/list1"/>
    <dgm:cxn modelId="{819E3DF8-91E9-4F45-9C4E-AE20180984F0}" type="presParOf" srcId="{B8D2F491-420F-4202-9997-0C09195A9FD9}" destId="{81D5E33B-83B6-4D23-870E-AF76013E5805}" srcOrd="10" destOrd="0" presId="urn:microsoft.com/office/officeart/2005/8/layout/list1"/>
    <dgm:cxn modelId="{CE01A45E-0410-40D5-9D8D-0CD587ADF38B}" type="presParOf" srcId="{B8D2F491-420F-4202-9997-0C09195A9FD9}" destId="{81B9B2B5-D006-4827-89C6-237610767E1D}" srcOrd="11" destOrd="0" presId="urn:microsoft.com/office/officeart/2005/8/layout/list1"/>
    <dgm:cxn modelId="{B7BB966C-B055-43EB-9A2E-14A4EFF36739}" type="presParOf" srcId="{B8D2F491-420F-4202-9997-0C09195A9FD9}" destId="{6EB07B4A-486D-439B-940F-3A0FF2451057}" srcOrd="12" destOrd="0" presId="urn:microsoft.com/office/officeart/2005/8/layout/list1"/>
    <dgm:cxn modelId="{399B4EEC-06E8-4C83-88AB-60F8A9BF6A7D}" type="presParOf" srcId="{6EB07B4A-486D-439B-940F-3A0FF2451057}" destId="{03DEC24E-E9CC-46CC-A098-B6E07C21D8B0}" srcOrd="0" destOrd="0" presId="urn:microsoft.com/office/officeart/2005/8/layout/list1"/>
    <dgm:cxn modelId="{CA4B5358-6344-4B7D-97A0-ACDF89A74502}" type="presParOf" srcId="{6EB07B4A-486D-439B-940F-3A0FF2451057}" destId="{150B46AC-CF95-430D-BBC4-7EC536121FA1}" srcOrd="1" destOrd="0" presId="urn:microsoft.com/office/officeart/2005/8/layout/list1"/>
    <dgm:cxn modelId="{6413CC6C-0E26-43E6-9A87-1C8367C933E8}" type="presParOf" srcId="{B8D2F491-420F-4202-9997-0C09195A9FD9}" destId="{4CC68223-3A09-4518-9D98-929A2A774909}" srcOrd="13" destOrd="0" presId="urn:microsoft.com/office/officeart/2005/8/layout/list1"/>
    <dgm:cxn modelId="{5A064B37-7E9D-424A-AF96-C552FD080573}" type="presParOf" srcId="{B8D2F491-420F-4202-9997-0C09195A9FD9}" destId="{682CDA9C-8BF2-4672-A5E2-5B4B3C137B8F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5D1B437-6C94-4FCE-9301-3D7C31266DD5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AT"/>
        </a:p>
      </dgm:t>
    </dgm:pt>
    <dgm:pt modelId="{00F40D91-2C04-4A0C-94A7-3903FC17DCC1}">
      <dgm:prSet/>
      <dgm:spPr/>
      <dgm:t>
        <a:bodyPr/>
        <a:lstStyle/>
        <a:p>
          <a:r>
            <a:rPr lang="de-DE" b="0" i="0" baseline="0"/>
            <a:t>Zukunft der Ernährung: Insekten und Laborfleisch</a:t>
          </a:r>
          <a:endParaRPr lang="de-AT"/>
        </a:p>
      </dgm:t>
    </dgm:pt>
    <dgm:pt modelId="{293873B5-72FE-43BD-BB35-F39E3BA5EEF6}" type="parTrans" cxnId="{17BB1440-90C0-4D82-8D30-FC4B9D6FCA05}">
      <dgm:prSet/>
      <dgm:spPr/>
      <dgm:t>
        <a:bodyPr/>
        <a:lstStyle/>
        <a:p>
          <a:endParaRPr lang="de-AT"/>
        </a:p>
      </dgm:t>
    </dgm:pt>
    <dgm:pt modelId="{E9F4F072-4B76-4877-8377-C8EDD404F935}" type="sibTrans" cxnId="{17BB1440-90C0-4D82-8D30-FC4B9D6FCA05}">
      <dgm:prSet/>
      <dgm:spPr/>
      <dgm:t>
        <a:bodyPr/>
        <a:lstStyle/>
        <a:p>
          <a:endParaRPr lang="de-AT"/>
        </a:p>
      </dgm:t>
    </dgm:pt>
    <dgm:pt modelId="{C543223A-C7A4-4D90-915D-E5B9B3A7CCD1}">
      <dgm:prSet/>
      <dgm:spPr/>
      <dgm:t>
        <a:bodyPr/>
        <a:lstStyle/>
        <a:p>
          <a:r>
            <a:rPr lang="de-DE" b="0" i="0" baseline="0"/>
            <a:t>Ernährungssysteme für 10 Milliarden Menschen bis 2050</a:t>
          </a:r>
          <a:endParaRPr lang="de-AT"/>
        </a:p>
      </dgm:t>
    </dgm:pt>
    <dgm:pt modelId="{B9CE2C8D-0049-4CEB-A51E-05B5EAA34F9E}" type="parTrans" cxnId="{C1A44715-68EB-49A2-B363-20E0113C4781}">
      <dgm:prSet/>
      <dgm:spPr/>
      <dgm:t>
        <a:bodyPr/>
        <a:lstStyle/>
        <a:p>
          <a:endParaRPr lang="de-AT"/>
        </a:p>
      </dgm:t>
    </dgm:pt>
    <dgm:pt modelId="{0A136AB6-A1C6-43E0-B062-5D3B7F79D7FC}" type="sibTrans" cxnId="{C1A44715-68EB-49A2-B363-20E0113C4781}">
      <dgm:prSet/>
      <dgm:spPr/>
      <dgm:t>
        <a:bodyPr/>
        <a:lstStyle/>
        <a:p>
          <a:endParaRPr lang="de-AT"/>
        </a:p>
      </dgm:t>
    </dgm:pt>
    <dgm:pt modelId="{FF139949-B1C8-475A-A88C-9BDA4619A0F8}">
      <dgm:prSet/>
      <dgm:spPr/>
      <dgm:t>
        <a:bodyPr/>
        <a:lstStyle/>
        <a:p>
          <a:r>
            <a:rPr lang="de-DE" b="0" i="0" baseline="0"/>
            <a:t>Nährwerte und Mehrwert von Insekten (Proteinquelle)</a:t>
          </a:r>
          <a:endParaRPr lang="de-AT"/>
        </a:p>
      </dgm:t>
    </dgm:pt>
    <dgm:pt modelId="{DA9697D0-74CB-4416-B5CC-FD68DEA56917}" type="parTrans" cxnId="{895278D4-C3DB-43CB-8BFA-495906D9430A}">
      <dgm:prSet/>
      <dgm:spPr/>
      <dgm:t>
        <a:bodyPr/>
        <a:lstStyle/>
        <a:p>
          <a:endParaRPr lang="de-AT"/>
        </a:p>
      </dgm:t>
    </dgm:pt>
    <dgm:pt modelId="{CA61489C-FB2A-4506-8EE3-1CD93A15963C}" type="sibTrans" cxnId="{895278D4-C3DB-43CB-8BFA-495906D9430A}">
      <dgm:prSet/>
      <dgm:spPr/>
      <dgm:t>
        <a:bodyPr/>
        <a:lstStyle/>
        <a:p>
          <a:endParaRPr lang="de-AT"/>
        </a:p>
      </dgm:t>
    </dgm:pt>
    <dgm:pt modelId="{4BB08CD5-4B50-42B6-B144-F5C6ED7EB480}">
      <dgm:prSet/>
      <dgm:spPr/>
      <dgm:t>
        <a:bodyPr/>
        <a:lstStyle/>
        <a:p>
          <a:r>
            <a:rPr lang="de-DE" b="0" i="0" baseline="0"/>
            <a:t>Akzeptanz: Wie überzeugt man Menschen?</a:t>
          </a:r>
          <a:endParaRPr lang="de-AT"/>
        </a:p>
      </dgm:t>
    </dgm:pt>
    <dgm:pt modelId="{33BAD4EA-4F70-4561-94C2-80F7BB5C85AE}" type="parTrans" cxnId="{970E71D2-BBFB-4E4A-AB68-CF5AD676945C}">
      <dgm:prSet/>
      <dgm:spPr/>
      <dgm:t>
        <a:bodyPr/>
        <a:lstStyle/>
        <a:p>
          <a:endParaRPr lang="de-AT"/>
        </a:p>
      </dgm:t>
    </dgm:pt>
    <dgm:pt modelId="{CD100398-B1C1-4833-8B55-C92F6DF190D5}" type="sibTrans" cxnId="{970E71D2-BBFB-4E4A-AB68-CF5AD676945C}">
      <dgm:prSet/>
      <dgm:spPr/>
      <dgm:t>
        <a:bodyPr/>
        <a:lstStyle/>
        <a:p>
          <a:endParaRPr lang="de-AT"/>
        </a:p>
      </dgm:t>
    </dgm:pt>
    <dgm:pt modelId="{11BFADA2-6913-4708-911E-C57155063384}">
      <dgm:prSet/>
      <dgm:spPr/>
      <dgm:t>
        <a:bodyPr/>
        <a:lstStyle/>
        <a:p>
          <a:r>
            <a:rPr lang="de-DE" b="0" i="0" baseline="0"/>
            <a:t>Planetary Health Diet als Lösungsansatz</a:t>
          </a:r>
          <a:endParaRPr lang="de-AT"/>
        </a:p>
      </dgm:t>
    </dgm:pt>
    <dgm:pt modelId="{9E563CF2-1ED8-4324-99F4-EA08741BBA62}" type="parTrans" cxnId="{F4F385FD-B5FD-45A4-BCFF-299E4D649B74}">
      <dgm:prSet/>
      <dgm:spPr/>
      <dgm:t>
        <a:bodyPr/>
        <a:lstStyle/>
        <a:p>
          <a:endParaRPr lang="de-AT"/>
        </a:p>
      </dgm:t>
    </dgm:pt>
    <dgm:pt modelId="{AAEFF3D0-4F8D-41ED-A7BD-7C5DBE25F144}" type="sibTrans" cxnId="{F4F385FD-B5FD-45A4-BCFF-299E4D649B74}">
      <dgm:prSet/>
      <dgm:spPr/>
      <dgm:t>
        <a:bodyPr/>
        <a:lstStyle/>
        <a:p>
          <a:endParaRPr lang="de-AT"/>
        </a:p>
      </dgm:t>
    </dgm:pt>
    <dgm:pt modelId="{DE00D9FA-F2AC-4631-BD80-BC8A05BBC036}" type="pres">
      <dgm:prSet presAssocID="{35D1B437-6C94-4FCE-9301-3D7C31266DD5}" presName="compositeShape" presStyleCnt="0">
        <dgm:presLayoutVars>
          <dgm:dir/>
          <dgm:resizeHandles/>
        </dgm:presLayoutVars>
      </dgm:prSet>
      <dgm:spPr/>
    </dgm:pt>
    <dgm:pt modelId="{9C9F1D09-59A7-4ABA-94F8-C2B6720B35E4}" type="pres">
      <dgm:prSet presAssocID="{35D1B437-6C94-4FCE-9301-3D7C31266DD5}" presName="pyramid" presStyleLbl="node1" presStyleIdx="0" presStyleCnt="1"/>
      <dgm:spPr/>
    </dgm:pt>
    <dgm:pt modelId="{82DE0A58-BC05-432D-A830-2B6135201DF4}" type="pres">
      <dgm:prSet presAssocID="{35D1B437-6C94-4FCE-9301-3D7C31266DD5}" presName="theList" presStyleCnt="0"/>
      <dgm:spPr/>
    </dgm:pt>
    <dgm:pt modelId="{2496E5C8-871B-4FF5-9B8E-61F8054A255D}" type="pres">
      <dgm:prSet presAssocID="{00F40D91-2C04-4A0C-94A7-3903FC17DCC1}" presName="aNode" presStyleLbl="fgAcc1" presStyleIdx="0" presStyleCnt="5">
        <dgm:presLayoutVars>
          <dgm:bulletEnabled val="1"/>
        </dgm:presLayoutVars>
      </dgm:prSet>
      <dgm:spPr/>
    </dgm:pt>
    <dgm:pt modelId="{BDE34ADA-47E7-4AA9-9628-F0ED4D7A7F22}" type="pres">
      <dgm:prSet presAssocID="{00F40D91-2C04-4A0C-94A7-3903FC17DCC1}" presName="aSpace" presStyleCnt="0"/>
      <dgm:spPr/>
    </dgm:pt>
    <dgm:pt modelId="{E82E86C2-A47D-4F58-B801-DD67A969DF6B}" type="pres">
      <dgm:prSet presAssocID="{C543223A-C7A4-4D90-915D-E5B9B3A7CCD1}" presName="aNode" presStyleLbl="fgAcc1" presStyleIdx="1" presStyleCnt="5">
        <dgm:presLayoutVars>
          <dgm:bulletEnabled val="1"/>
        </dgm:presLayoutVars>
      </dgm:prSet>
      <dgm:spPr/>
    </dgm:pt>
    <dgm:pt modelId="{7D1FDAAE-3882-445C-BB5B-CA0D853BB944}" type="pres">
      <dgm:prSet presAssocID="{C543223A-C7A4-4D90-915D-E5B9B3A7CCD1}" presName="aSpace" presStyleCnt="0"/>
      <dgm:spPr/>
    </dgm:pt>
    <dgm:pt modelId="{C8DE6D37-D968-45F8-AC81-BFB8D2FA4164}" type="pres">
      <dgm:prSet presAssocID="{FF139949-B1C8-475A-A88C-9BDA4619A0F8}" presName="aNode" presStyleLbl="fgAcc1" presStyleIdx="2" presStyleCnt="5">
        <dgm:presLayoutVars>
          <dgm:bulletEnabled val="1"/>
        </dgm:presLayoutVars>
      </dgm:prSet>
      <dgm:spPr/>
    </dgm:pt>
    <dgm:pt modelId="{DF126A31-28BD-48B6-A60C-710FD6E07666}" type="pres">
      <dgm:prSet presAssocID="{FF139949-B1C8-475A-A88C-9BDA4619A0F8}" presName="aSpace" presStyleCnt="0"/>
      <dgm:spPr/>
    </dgm:pt>
    <dgm:pt modelId="{CCF5FC48-787E-4659-BF2C-49AECCE304C4}" type="pres">
      <dgm:prSet presAssocID="{4BB08CD5-4B50-42B6-B144-F5C6ED7EB480}" presName="aNode" presStyleLbl="fgAcc1" presStyleIdx="3" presStyleCnt="5">
        <dgm:presLayoutVars>
          <dgm:bulletEnabled val="1"/>
        </dgm:presLayoutVars>
      </dgm:prSet>
      <dgm:spPr/>
    </dgm:pt>
    <dgm:pt modelId="{62B45456-A113-40BA-AE54-F35321EB6957}" type="pres">
      <dgm:prSet presAssocID="{4BB08CD5-4B50-42B6-B144-F5C6ED7EB480}" presName="aSpace" presStyleCnt="0"/>
      <dgm:spPr/>
    </dgm:pt>
    <dgm:pt modelId="{E7A01DE9-A489-48B2-8564-6D62784B9805}" type="pres">
      <dgm:prSet presAssocID="{11BFADA2-6913-4708-911E-C57155063384}" presName="aNode" presStyleLbl="fgAcc1" presStyleIdx="4" presStyleCnt="5">
        <dgm:presLayoutVars>
          <dgm:bulletEnabled val="1"/>
        </dgm:presLayoutVars>
      </dgm:prSet>
      <dgm:spPr/>
    </dgm:pt>
    <dgm:pt modelId="{D4C017A7-3004-41A0-8469-AA107590371A}" type="pres">
      <dgm:prSet presAssocID="{11BFADA2-6913-4708-911E-C57155063384}" presName="aSpace" presStyleCnt="0"/>
      <dgm:spPr/>
    </dgm:pt>
  </dgm:ptLst>
  <dgm:cxnLst>
    <dgm:cxn modelId="{C1A44715-68EB-49A2-B363-20E0113C4781}" srcId="{35D1B437-6C94-4FCE-9301-3D7C31266DD5}" destId="{C543223A-C7A4-4D90-915D-E5B9B3A7CCD1}" srcOrd="1" destOrd="0" parTransId="{B9CE2C8D-0049-4CEB-A51E-05B5EAA34F9E}" sibTransId="{0A136AB6-A1C6-43E0-B062-5D3B7F79D7FC}"/>
    <dgm:cxn modelId="{17BB1440-90C0-4D82-8D30-FC4B9D6FCA05}" srcId="{35D1B437-6C94-4FCE-9301-3D7C31266DD5}" destId="{00F40D91-2C04-4A0C-94A7-3903FC17DCC1}" srcOrd="0" destOrd="0" parTransId="{293873B5-72FE-43BD-BB35-F39E3BA5EEF6}" sibTransId="{E9F4F072-4B76-4877-8377-C8EDD404F935}"/>
    <dgm:cxn modelId="{FE67035C-4C8C-4BBB-A8B4-346CC77790B5}" type="presOf" srcId="{11BFADA2-6913-4708-911E-C57155063384}" destId="{E7A01DE9-A489-48B2-8564-6D62784B9805}" srcOrd="0" destOrd="0" presId="urn:microsoft.com/office/officeart/2005/8/layout/pyramid2"/>
    <dgm:cxn modelId="{CD21FE50-8EE9-46F7-B3BF-C75AFAA28830}" type="presOf" srcId="{4BB08CD5-4B50-42B6-B144-F5C6ED7EB480}" destId="{CCF5FC48-787E-4659-BF2C-49AECCE304C4}" srcOrd="0" destOrd="0" presId="urn:microsoft.com/office/officeart/2005/8/layout/pyramid2"/>
    <dgm:cxn modelId="{30146DB6-A6A1-477C-A40E-AB91B5DAA8CF}" type="presOf" srcId="{C543223A-C7A4-4D90-915D-E5B9B3A7CCD1}" destId="{E82E86C2-A47D-4F58-B801-DD67A969DF6B}" srcOrd="0" destOrd="0" presId="urn:microsoft.com/office/officeart/2005/8/layout/pyramid2"/>
    <dgm:cxn modelId="{683ADFCE-5B0E-438D-B832-DD0EF2240656}" type="presOf" srcId="{00F40D91-2C04-4A0C-94A7-3903FC17DCC1}" destId="{2496E5C8-871B-4FF5-9B8E-61F8054A255D}" srcOrd="0" destOrd="0" presId="urn:microsoft.com/office/officeart/2005/8/layout/pyramid2"/>
    <dgm:cxn modelId="{970E71D2-BBFB-4E4A-AB68-CF5AD676945C}" srcId="{35D1B437-6C94-4FCE-9301-3D7C31266DD5}" destId="{4BB08CD5-4B50-42B6-B144-F5C6ED7EB480}" srcOrd="3" destOrd="0" parTransId="{33BAD4EA-4F70-4561-94C2-80F7BB5C85AE}" sibTransId="{CD100398-B1C1-4833-8B55-C92F6DF190D5}"/>
    <dgm:cxn modelId="{895278D4-C3DB-43CB-8BFA-495906D9430A}" srcId="{35D1B437-6C94-4FCE-9301-3D7C31266DD5}" destId="{FF139949-B1C8-475A-A88C-9BDA4619A0F8}" srcOrd="2" destOrd="0" parTransId="{DA9697D0-74CB-4416-B5CC-FD68DEA56917}" sibTransId="{CA61489C-FB2A-4506-8EE3-1CD93A15963C}"/>
    <dgm:cxn modelId="{B305D1EA-0323-48E9-B826-52333804FB41}" type="presOf" srcId="{35D1B437-6C94-4FCE-9301-3D7C31266DD5}" destId="{DE00D9FA-F2AC-4631-BD80-BC8A05BBC036}" srcOrd="0" destOrd="0" presId="urn:microsoft.com/office/officeart/2005/8/layout/pyramid2"/>
    <dgm:cxn modelId="{44FA38EF-C2E9-4603-9AF0-357D853E0ED4}" type="presOf" srcId="{FF139949-B1C8-475A-A88C-9BDA4619A0F8}" destId="{C8DE6D37-D968-45F8-AC81-BFB8D2FA4164}" srcOrd="0" destOrd="0" presId="urn:microsoft.com/office/officeart/2005/8/layout/pyramid2"/>
    <dgm:cxn modelId="{F4F385FD-B5FD-45A4-BCFF-299E4D649B74}" srcId="{35D1B437-6C94-4FCE-9301-3D7C31266DD5}" destId="{11BFADA2-6913-4708-911E-C57155063384}" srcOrd="4" destOrd="0" parTransId="{9E563CF2-1ED8-4324-99F4-EA08741BBA62}" sibTransId="{AAEFF3D0-4F8D-41ED-A7BD-7C5DBE25F144}"/>
    <dgm:cxn modelId="{9433ECDA-9DEC-4C45-BC78-31046A80ACD2}" type="presParOf" srcId="{DE00D9FA-F2AC-4631-BD80-BC8A05BBC036}" destId="{9C9F1D09-59A7-4ABA-94F8-C2B6720B35E4}" srcOrd="0" destOrd="0" presId="urn:microsoft.com/office/officeart/2005/8/layout/pyramid2"/>
    <dgm:cxn modelId="{290663C6-1FB9-492D-A515-4FBF722D4BF7}" type="presParOf" srcId="{DE00D9FA-F2AC-4631-BD80-BC8A05BBC036}" destId="{82DE0A58-BC05-432D-A830-2B6135201DF4}" srcOrd="1" destOrd="0" presId="urn:microsoft.com/office/officeart/2005/8/layout/pyramid2"/>
    <dgm:cxn modelId="{D58949AE-AEE4-49DF-A65D-237330C2CEF4}" type="presParOf" srcId="{82DE0A58-BC05-432D-A830-2B6135201DF4}" destId="{2496E5C8-871B-4FF5-9B8E-61F8054A255D}" srcOrd="0" destOrd="0" presId="urn:microsoft.com/office/officeart/2005/8/layout/pyramid2"/>
    <dgm:cxn modelId="{8A5E858A-EC5D-413D-B0A6-52819BA9916D}" type="presParOf" srcId="{82DE0A58-BC05-432D-A830-2B6135201DF4}" destId="{BDE34ADA-47E7-4AA9-9628-F0ED4D7A7F22}" srcOrd="1" destOrd="0" presId="urn:microsoft.com/office/officeart/2005/8/layout/pyramid2"/>
    <dgm:cxn modelId="{88209885-3764-42CF-813C-96FD5241678F}" type="presParOf" srcId="{82DE0A58-BC05-432D-A830-2B6135201DF4}" destId="{E82E86C2-A47D-4F58-B801-DD67A969DF6B}" srcOrd="2" destOrd="0" presId="urn:microsoft.com/office/officeart/2005/8/layout/pyramid2"/>
    <dgm:cxn modelId="{2D66BE36-0D8C-483E-98E8-532A71C07576}" type="presParOf" srcId="{82DE0A58-BC05-432D-A830-2B6135201DF4}" destId="{7D1FDAAE-3882-445C-BB5B-CA0D853BB944}" srcOrd="3" destOrd="0" presId="urn:microsoft.com/office/officeart/2005/8/layout/pyramid2"/>
    <dgm:cxn modelId="{107E566E-94A8-44BD-B70C-8E3633EA46C9}" type="presParOf" srcId="{82DE0A58-BC05-432D-A830-2B6135201DF4}" destId="{C8DE6D37-D968-45F8-AC81-BFB8D2FA4164}" srcOrd="4" destOrd="0" presId="urn:microsoft.com/office/officeart/2005/8/layout/pyramid2"/>
    <dgm:cxn modelId="{8F0F49AF-86A4-4FA6-8E7C-7318DBE436DF}" type="presParOf" srcId="{82DE0A58-BC05-432D-A830-2B6135201DF4}" destId="{DF126A31-28BD-48B6-A60C-710FD6E07666}" srcOrd="5" destOrd="0" presId="urn:microsoft.com/office/officeart/2005/8/layout/pyramid2"/>
    <dgm:cxn modelId="{4B558AAD-6A63-43FE-A6EF-01CFF0D726AC}" type="presParOf" srcId="{82DE0A58-BC05-432D-A830-2B6135201DF4}" destId="{CCF5FC48-787E-4659-BF2C-49AECCE304C4}" srcOrd="6" destOrd="0" presId="urn:microsoft.com/office/officeart/2005/8/layout/pyramid2"/>
    <dgm:cxn modelId="{13081B5E-A154-4C16-9D35-D15C21A404A5}" type="presParOf" srcId="{82DE0A58-BC05-432D-A830-2B6135201DF4}" destId="{62B45456-A113-40BA-AE54-F35321EB6957}" srcOrd="7" destOrd="0" presId="urn:microsoft.com/office/officeart/2005/8/layout/pyramid2"/>
    <dgm:cxn modelId="{21D72FF6-7ADF-4D90-9448-8DC390D15A6D}" type="presParOf" srcId="{82DE0A58-BC05-432D-A830-2B6135201DF4}" destId="{E7A01DE9-A489-48B2-8564-6D62784B9805}" srcOrd="8" destOrd="0" presId="urn:microsoft.com/office/officeart/2005/8/layout/pyramid2"/>
    <dgm:cxn modelId="{DE9D7162-00F5-4463-98A4-7CE28A045906}" type="presParOf" srcId="{82DE0A58-BC05-432D-A830-2B6135201DF4}" destId="{D4C017A7-3004-41A0-8469-AA107590371A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ADFD9031-EE4B-425D-9617-17ADA6D8BE62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295501BC-5AC7-4870-8CD3-D5D8B824FBC9}">
      <dgm:prSet custT="1"/>
      <dgm:spPr/>
      <dgm:t>
        <a:bodyPr/>
        <a:lstStyle/>
        <a:p>
          <a:r>
            <a:rPr lang="de-AT" sz="1200" dirty="0"/>
            <a:t>Einstieg &amp; Vorstellung der Expertinnen</a:t>
          </a:r>
        </a:p>
      </dgm:t>
    </dgm:pt>
    <dgm:pt modelId="{A037E456-A0FA-4EB7-835E-E6D5758B2608}" type="parTrans" cxnId="{7D4EFC6B-D064-45D8-8FC5-89196225CDA1}">
      <dgm:prSet/>
      <dgm:spPr/>
      <dgm:t>
        <a:bodyPr/>
        <a:lstStyle/>
        <a:p>
          <a:endParaRPr lang="de-AT"/>
        </a:p>
      </dgm:t>
    </dgm:pt>
    <dgm:pt modelId="{929C301C-600D-4760-9B40-F9C6AC723318}" type="sibTrans" cxnId="{7D4EFC6B-D064-45D8-8FC5-89196225CDA1}">
      <dgm:prSet/>
      <dgm:spPr/>
      <dgm:t>
        <a:bodyPr/>
        <a:lstStyle/>
        <a:p>
          <a:endParaRPr lang="de-AT"/>
        </a:p>
      </dgm:t>
    </dgm:pt>
    <dgm:pt modelId="{C7C27F71-3825-4E6A-A6EE-A4650042395B}">
      <dgm:prSet custT="1"/>
      <dgm:spPr/>
      <dgm:t>
        <a:bodyPr/>
        <a:lstStyle/>
        <a:p>
          <a:pPr>
            <a:buNone/>
          </a:pPr>
          <a:r>
            <a:rPr lang="de-DE" sz="1200" dirty="0"/>
            <a:t>Straßenumfragen zur Akzeptanz von Insekten</a:t>
          </a:r>
        </a:p>
      </dgm:t>
    </dgm:pt>
    <dgm:pt modelId="{AEC51F24-F427-4AC2-A100-A07B5FE02274}" type="parTrans" cxnId="{6480AC18-C126-4F21-82D4-032D9ADC9E0E}">
      <dgm:prSet/>
      <dgm:spPr/>
      <dgm:t>
        <a:bodyPr/>
        <a:lstStyle/>
        <a:p>
          <a:endParaRPr lang="de-AT"/>
        </a:p>
      </dgm:t>
    </dgm:pt>
    <dgm:pt modelId="{2AE01A52-07A7-4D04-AE80-BA9E645573D8}" type="sibTrans" cxnId="{6480AC18-C126-4F21-82D4-032D9ADC9E0E}">
      <dgm:prSet/>
      <dgm:spPr/>
      <dgm:t>
        <a:bodyPr/>
        <a:lstStyle/>
        <a:p>
          <a:endParaRPr lang="de-AT"/>
        </a:p>
      </dgm:t>
    </dgm:pt>
    <dgm:pt modelId="{0462B2A8-F07D-4E82-9220-C9DB0220B258}">
      <dgm:prSet custT="1"/>
      <dgm:spPr/>
      <dgm:t>
        <a:bodyPr/>
        <a:lstStyle/>
        <a:p>
          <a:pPr>
            <a:buNone/>
          </a:pPr>
          <a:r>
            <a:rPr lang="de-AT" sz="1200" dirty="0"/>
            <a:t>Diskussion: Mehrwert von Insekten</a:t>
          </a:r>
        </a:p>
      </dgm:t>
    </dgm:pt>
    <dgm:pt modelId="{5635FF74-188A-44F7-8A08-B39949FE1321}" type="parTrans" cxnId="{51C590CB-C123-4D0B-8995-146EDE8586B0}">
      <dgm:prSet/>
      <dgm:spPr/>
      <dgm:t>
        <a:bodyPr/>
        <a:lstStyle/>
        <a:p>
          <a:endParaRPr lang="de-AT"/>
        </a:p>
      </dgm:t>
    </dgm:pt>
    <dgm:pt modelId="{07268F35-F253-4476-932D-6CAD42D0006F}" type="sibTrans" cxnId="{51C590CB-C123-4D0B-8995-146EDE8586B0}">
      <dgm:prSet/>
      <dgm:spPr/>
      <dgm:t>
        <a:bodyPr/>
        <a:lstStyle/>
        <a:p>
          <a:endParaRPr lang="de-AT"/>
        </a:p>
      </dgm:t>
    </dgm:pt>
    <dgm:pt modelId="{36ECB6F7-4579-4657-875F-64A99C52D21C}">
      <dgm:prSet custT="1"/>
      <dgm:spPr/>
      <dgm:t>
        <a:bodyPr/>
        <a:lstStyle/>
        <a:p>
          <a:pPr>
            <a:buNone/>
          </a:pPr>
          <a:r>
            <a:rPr lang="de-DE" sz="1200" dirty="0"/>
            <a:t>Ernährungsempfehlungen (z. B. 1 Steak alle 2 Wochen, wenig Zucker)</a:t>
          </a:r>
        </a:p>
      </dgm:t>
    </dgm:pt>
    <dgm:pt modelId="{7A35C39D-E470-49DA-81B9-BBDAC021A4CE}" type="parTrans" cxnId="{D0EDB36C-243A-4E39-B7BC-5921A77C12A8}">
      <dgm:prSet/>
      <dgm:spPr/>
      <dgm:t>
        <a:bodyPr/>
        <a:lstStyle/>
        <a:p>
          <a:endParaRPr lang="de-AT"/>
        </a:p>
      </dgm:t>
    </dgm:pt>
    <dgm:pt modelId="{D3D1975B-0BBD-4217-9437-FB3D09E8B66D}" type="sibTrans" cxnId="{D0EDB36C-243A-4E39-B7BC-5921A77C12A8}">
      <dgm:prSet/>
      <dgm:spPr/>
      <dgm:t>
        <a:bodyPr/>
        <a:lstStyle/>
        <a:p>
          <a:endParaRPr lang="de-AT"/>
        </a:p>
      </dgm:t>
    </dgm:pt>
    <dgm:pt modelId="{5B4C40A0-4446-4513-A279-2A085F05B974}">
      <dgm:prSet/>
      <dgm:spPr/>
      <dgm:t>
        <a:bodyPr/>
        <a:lstStyle/>
        <a:p>
          <a:pPr>
            <a:buNone/>
          </a:pPr>
          <a:r>
            <a:rPr lang="de-DE" dirty="0"/>
            <a:t>3D-Drucker als Küchengerät der Zukunft</a:t>
          </a:r>
        </a:p>
      </dgm:t>
    </dgm:pt>
    <dgm:pt modelId="{7B9C83E1-87C6-4366-BB03-59048A6159BA}" type="parTrans" cxnId="{D7B49530-1701-4B11-BEED-010B2DD8A9C7}">
      <dgm:prSet/>
      <dgm:spPr/>
      <dgm:t>
        <a:bodyPr/>
        <a:lstStyle/>
        <a:p>
          <a:endParaRPr lang="de-AT"/>
        </a:p>
      </dgm:t>
    </dgm:pt>
    <dgm:pt modelId="{E75B0979-CAFC-41EC-9853-37EC99009571}" type="sibTrans" cxnId="{D7B49530-1701-4B11-BEED-010B2DD8A9C7}">
      <dgm:prSet/>
      <dgm:spPr/>
      <dgm:t>
        <a:bodyPr/>
        <a:lstStyle/>
        <a:p>
          <a:endParaRPr lang="de-AT"/>
        </a:p>
      </dgm:t>
    </dgm:pt>
    <dgm:pt modelId="{BBDB28E3-7867-4968-9FD1-EFD7958E277D}">
      <dgm:prSet/>
      <dgm:spPr/>
      <dgm:t>
        <a:bodyPr/>
        <a:lstStyle/>
        <a:p>
          <a:pPr>
            <a:buNone/>
          </a:pPr>
          <a:r>
            <a:rPr lang="de-AT" dirty="0"/>
            <a:t>Laborfleisch als Alternative</a:t>
          </a:r>
        </a:p>
      </dgm:t>
    </dgm:pt>
    <dgm:pt modelId="{14150C10-CA13-45E1-A750-5E8547BF7FCC}" type="parTrans" cxnId="{FF8E5FAB-3589-45DB-A89E-18480A6A3E74}">
      <dgm:prSet/>
      <dgm:spPr/>
      <dgm:t>
        <a:bodyPr/>
        <a:lstStyle/>
        <a:p>
          <a:endParaRPr lang="de-AT"/>
        </a:p>
      </dgm:t>
    </dgm:pt>
    <dgm:pt modelId="{487F4C6E-C2ED-4DB5-ABE3-9BCAAA15070B}" type="sibTrans" cxnId="{FF8E5FAB-3589-45DB-A89E-18480A6A3E74}">
      <dgm:prSet/>
      <dgm:spPr/>
      <dgm:t>
        <a:bodyPr/>
        <a:lstStyle/>
        <a:p>
          <a:endParaRPr lang="de-AT"/>
        </a:p>
      </dgm:t>
    </dgm:pt>
    <dgm:pt modelId="{795D48D1-55D5-4A28-8CB9-D0D613DE3CA9}">
      <dgm:prSet/>
      <dgm:spPr/>
      <dgm:t>
        <a:bodyPr/>
        <a:lstStyle/>
        <a:p>
          <a:r>
            <a:rPr lang="de-AT" dirty="0"/>
            <a:t>Zukunftsvisionen der Expertinnen &amp; Abmoderation</a:t>
          </a:r>
        </a:p>
      </dgm:t>
    </dgm:pt>
    <dgm:pt modelId="{D50EC154-CAC0-498F-96D8-F549D693F122}" type="parTrans" cxnId="{4E3D8AA3-D5DC-4765-9DE2-6820DB8F22C0}">
      <dgm:prSet/>
      <dgm:spPr/>
      <dgm:t>
        <a:bodyPr/>
        <a:lstStyle/>
        <a:p>
          <a:endParaRPr lang="de-AT"/>
        </a:p>
      </dgm:t>
    </dgm:pt>
    <dgm:pt modelId="{6BD24506-C154-442A-B2B4-BDA699CB486C}" type="sibTrans" cxnId="{4E3D8AA3-D5DC-4765-9DE2-6820DB8F22C0}">
      <dgm:prSet/>
      <dgm:spPr/>
      <dgm:t>
        <a:bodyPr/>
        <a:lstStyle/>
        <a:p>
          <a:endParaRPr lang="de-AT"/>
        </a:p>
      </dgm:t>
    </dgm:pt>
    <dgm:pt modelId="{5B9BDD21-4673-4358-8E8F-D0E12632B5D5}" type="pres">
      <dgm:prSet presAssocID="{ADFD9031-EE4B-425D-9617-17ADA6D8BE62}" presName="Name0" presStyleCnt="0">
        <dgm:presLayoutVars>
          <dgm:dir/>
          <dgm:resizeHandles val="exact"/>
        </dgm:presLayoutVars>
      </dgm:prSet>
      <dgm:spPr/>
    </dgm:pt>
    <dgm:pt modelId="{39D701D6-36AF-4D63-8C80-8D14C1DD7C01}" type="pres">
      <dgm:prSet presAssocID="{ADFD9031-EE4B-425D-9617-17ADA6D8BE62}" presName="arrow" presStyleLbl="bgShp" presStyleIdx="0" presStyleCnt="1"/>
      <dgm:spPr/>
    </dgm:pt>
    <dgm:pt modelId="{00035196-96DF-4AD2-A3AA-6118FB518947}" type="pres">
      <dgm:prSet presAssocID="{ADFD9031-EE4B-425D-9617-17ADA6D8BE62}" presName="points" presStyleCnt="0"/>
      <dgm:spPr/>
    </dgm:pt>
    <dgm:pt modelId="{95DD269E-117A-49AC-911C-357FC42D89B1}" type="pres">
      <dgm:prSet presAssocID="{295501BC-5AC7-4870-8CD3-D5D8B824FBC9}" presName="compositeA" presStyleCnt="0"/>
      <dgm:spPr/>
    </dgm:pt>
    <dgm:pt modelId="{C3E13AD5-65E9-4042-BD8A-ECA5A0448419}" type="pres">
      <dgm:prSet presAssocID="{295501BC-5AC7-4870-8CD3-D5D8B824FBC9}" presName="textA" presStyleLbl="revTx" presStyleIdx="0" presStyleCnt="7">
        <dgm:presLayoutVars>
          <dgm:bulletEnabled val="1"/>
        </dgm:presLayoutVars>
      </dgm:prSet>
      <dgm:spPr/>
    </dgm:pt>
    <dgm:pt modelId="{772C38FE-DE96-45C7-9B0F-EBF9F35FDE58}" type="pres">
      <dgm:prSet presAssocID="{295501BC-5AC7-4870-8CD3-D5D8B824FBC9}" presName="circleA" presStyleLbl="node1" presStyleIdx="0" presStyleCnt="7"/>
      <dgm:spPr/>
    </dgm:pt>
    <dgm:pt modelId="{66FDA1C4-0491-4309-B84B-95EEB23B5BD8}" type="pres">
      <dgm:prSet presAssocID="{295501BC-5AC7-4870-8CD3-D5D8B824FBC9}" presName="spaceA" presStyleCnt="0"/>
      <dgm:spPr/>
    </dgm:pt>
    <dgm:pt modelId="{1BDDA2DC-BC01-4611-9B7B-88A9DFEC753E}" type="pres">
      <dgm:prSet presAssocID="{929C301C-600D-4760-9B40-F9C6AC723318}" presName="space" presStyleCnt="0"/>
      <dgm:spPr/>
    </dgm:pt>
    <dgm:pt modelId="{5415580B-9B7D-4AF4-BA50-335C7F16861F}" type="pres">
      <dgm:prSet presAssocID="{C7C27F71-3825-4E6A-A6EE-A4650042395B}" presName="compositeB" presStyleCnt="0"/>
      <dgm:spPr/>
    </dgm:pt>
    <dgm:pt modelId="{8EA44C39-4FF3-4C3C-BBDA-18E6BFCE33B0}" type="pres">
      <dgm:prSet presAssocID="{C7C27F71-3825-4E6A-A6EE-A4650042395B}" presName="textB" presStyleLbl="revTx" presStyleIdx="1" presStyleCnt="7">
        <dgm:presLayoutVars>
          <dgm:bulletEnabled val="1"/>
        </dgm:presLayoutVars>
      </dgm:prSet>
      <dgm:spPr/>
    </dgm:pt>
    <dgm:pt modelId="{12ECDEF9-7479-452A-94B8-29EAEAEB45E5}" type="pres">
      <dgm:prSet presAssocID="{C7C27F71-3825-4E6A-A6EE-A4650042395B}" presName="circleB" presStyleLbl="node1" presStyleIdx="1" presStyleCnt="7"/>
      <dgm:spPr/>
    </dgm:pt>
    <dgm:pt modelId="{ABB5D168-F8C4-4417-A5F1-D322E90BBC03}" type="pres">
      <dgm:prSet presAssocID="{C7C27F71-3825-4E6A-A6EE-A4650042395B}" presName="spaceB" presStyleCnt="0"/>
      <dgm:spPr/>
    </dgm:pt>
    <dgm:pt modelId="{927AC27B-FD02-449F-BC83-A4A105AAD419}" type="pres">
      <dgm:prSet presAssocID="{2AE01A52-07A7-4D04-AE80-BA9E645573D8}" presName="space" presStyleCnt="0"/>
      <dgm:spPr/>
    </dgm:pt>
    <dgm:pt modelId="{7A59D9FE-F3C2-4B4D-979D-B8D1E23CDC39}" type="pres">
      <dgm:prSet presAssocID="{0462B2A8-F07D-4E82-9220-C9DB0220B258}" presName="compositeA" presStyleCnt="0"/>
      <dgm:spPr/>
    </dgm:pt>
    <dgm:pt modelId="{DA4E6975-1B9E-4A23-A6C9-6D6CFF7868A9}" type="pres">
      <dgm:prSet presAssocID="{0462B2A8-F07D-4E82-9220-C9DB0220B258}" presName="textA" presStyleLbl="revTx" presStyleIdx="2" presStyleCnt="7">
        <dgm:presLayoutVars>
          <dgm:bulletEnabled val="1"/>
        </dgm:presLayoutVars>
      </dgm:prSet>
      <dgm:spPr/>
    </dgm:pt>
    <dgm:pt modelId="{6C793213-794D-401B-A15C-F1A7768C280E}" type="pres">
      <dgm:prSet presAssocID="{0462B2A8-F07D-4E82-9220-C9DB0220B258}" presName="circleA" presStyleLbl="node1" presStyleIdx="2" presStyleCnt="7"/>
      <dgm:spPr/>
    </dgm:pt>
    <dgm:pt modelId="{13158EAD-9778-412A-BCBE-F3C0329F370D}" type="pres">
      <dgm:prSet presAssocID="{0462B2A8-F07D-4E82-9220-C9DB0220B258}" presName="spaceA" presStyleCnt="0"/>
      <dgm:spPr/>
    </dgm:pt>
    <dgm:pt modelId="{A2501917-60AF-4E9C-A41A-A89D8D06C14F}" type="pres">
      <dgm:prSet presAssocID="{07268F35-F253-4476-932D-6CAD42D0006F}" presName="space" presStyleCnt="0"/>
      <dgm:spPr/>
    </dgm:pt>
    <dgm:pt modelId="{EC8565BE-C54E-4571-A7D5-F6007DA23700}" type="pres">
      <dgm:prSet presAssocID="{36ECB6F7-4579-4657-875F-64A99C52D21C}" presName="compositeB" presStyleCnt="0"/>
      <dgm:spPr/>
    </dgm:pt>
    <dgm:pt modelId="{25BA9079-4E6B-47A4-BD64-620ADEF7133A}" type="pres">
      <dgm:prSet presAssocID="{36ECB6F7-4579-4657-875F-64A99C52D21C}" presName="textB" presStyleLbl="revTx" presStyleIdx="3" presStyleCnt="7">
        <dgm:presLayoutVars>
          <dgm:bulletEnabled val="1"/>
        </dgm:presLayoutVars>
      </dgm:prSet>
      <dgm:spPr/>
    </dgm:pt>
    <dgm:pt modelId="{7283E75B-B6BE-4E65-9DDF-4A1DA7423D7E}" type="pres">
      <dgm:prSet presAssocID="{36ECB6F7-4579-4657-875F-64A99C52D21C}" presName="circleB" presStyleLbl="node1" presStyleIdx="3" presStyleCnt="7"/>
      <dgm:spPr/>
    </dgm:pt>
    <dgm:pt modelId="{D006CBAA-A4CC-400D-91A3-E216EC316D23}" type="pres">
      <dgm:prSet presAssocID="{36ECB6F7-4579-4657-875F-64A99C52D21C}" presName="spaceB" presStyleCnt="0"/>
      <dgm:spPr/>
    </dgm:pt>
    <dgm:pt modelId="{16324017-F342-457E-9D73-D0D7E72AB037}" type="pres">
      <dgm:prSet presAssocID="{D3D1975B-0BBD-4217-9437-FB3D09E8B66D}" presName="space" presStyleCnt="0"/>
      <dgm:spPr/>
    </dgm:pt>
    <dgm:pt modelId="{2CC56011-DD90-4579-BCB5-DDF2613294DC}" type="pres">
      <dgm:prSet presAssocID="{5B4C40A0-4446-4513-A279-2A085F05B974}" presName="compositeA" presStyleCnt="0"/>
      <dgm:spPr/>
    </dgm:pt>
    <dgm:pt modelId="{8E76F52F-A7A1-4B4F-82B5-8549614309D5}" type="pres">
      <dgm:prSet presAssocID="{5B4C40A0-4446-4513-A279-2A085F05B974}" presName="textA" presStyleLbl="revTx" presStyleIdx="4" presStyleCnt="7">
        <dgm:presLayoutVars>
          <dgm:bulletEnabled val="1"/>
        </dgm:presLayoutVars>
      </dgm:prSet>
      <dgm:spPr/>
    </dgm:pt>
    <dgm:pt modelId="{7AF6787F-4E39-46EF-A186-81A750D5A569}" type="pres">
      <dgm:prSet presAssocID="{5B4C40A0-4446-4513-A279-2A085F05B974}" presName="circleA" presStyleLbl="node1" presStyleIdx="4" presStyleCnt="7"/>
      <dgm:spPr/>
    </dgm:pt>
    <dgm:pt modelId="{7C26CE54-9A14-406C-83D3-548345F6BA3F}" type="pres">
      <dgm:prSet presAssocID="{5B4C40A0-4446-4513-A279-2A085F05B974}" presName="spaceA" presStyleCnt="0"/>
      <dgm:spPr/>
    </dgm:pt>
    <dgm:pt modelId="{EE4E0B3D-D7BA-4F11-A670-68398A24E0C1}" type="pres">
      <dgm:prSet presAssocID="{E75B0979-CAFC-41EC-9853-37EC99009571}" presName="space" presStyleCnt="0"/>
      <dgm:spPr/>
    </dgm:pt>
    <dgm:pt modelId="{82A386C8-AD3A-4DE6-94B3-71681529E912}" type="pres">
      <dgm:prSet presAssocID="{BBDB28E3-7867-4968-9FD1-EFD7958E277D}" presName="compositeB" presStyleCnt="0"/>
      <dgm:spPr/>
    </dgm:pt>
    <dgm:pt modelId="{D0234EFE-580F-4C6B-B5DD-42DC03B271DB}" type="pres">
      <dgm:prSet presAssocID="{BBDB28E3-7867-4968-9FD1-EFD7958E277D}" presName="textB" presStyleLbl="revTx" presStyleIdx="5" presStyleCnt="7">
        <dgm:presLayoutVars>
          <dgm:bulletEnabled val="1"/>
        </dgm:presLayoutVars>
      </dgm:prSet>
      <dgm:spPr/>
    </dgm:pt>
    <dgm:pt modelId="{668D1BA3-3E59-4DAF-821E-101DB979309B}" type="pres">
      <dgm:prSet presAssocID="{BBDB28E3-7867-4968-9FD1-EFD7958E277D}" presName="circleB" presStyleLbl="node1" presStyleIdx="5" presStyleCnt="7"/>
      <dgm:spPr/>
    </dgm:pt>
    <dgm:pt modelId="{6F2F1CEB-9095-43F2-9972-B3947DE56154}" type="pres">
      <dgm:prSet presAssocID="{BBDB28E3-7867-4968-9FD1-EFD7958E277D}" presName="spaceB" presStyleCnt="0"/>
      <dgm:spPr/>
    </dgm:pt>
    <dgm:pt modelId="{57D43D5B-0E57-4612-8D5C-185C59CF5BCD}" type="pres">
      <dgm:prSet presAssocID="{487F4C6E-C2ED-4DB5-ABE3-9BCAAA15070B}" presName="space" presStyleCnt="0"/>
      <dgm:spPr/>
    </dgm:pt>
    <dgm:pt modelId="{E592068A-4AA9-40DF-BED2-C77063FB3616}" type="pres">
      <dgm:prSet presAssocID="{795D48D1-55D5-4A28-8CB9-D0D613DE3CA9}" presName="compositeA" presStyleCnt="0"/>
      <dgm:spPr/>
    </dgm:pt>
    <dgm:pt modelId="{4C57B1BB-5242-4B4C-9C4B-18E6704C4FF4}" type="pres">
      <dgm:prSet presAssocID="{795D48D1-55D5-4A28-8CB9-D0D613DE3CA9}" presName="textA" presStyleLbl="revTx" presStyleIdx="6" presStyleCnt="7">
        <dgm:presLayoutVars>
          <dgm:bulletEnabled val="1"/>
        </dgm:presLayoutVars>
      </dgm:prSet>
      <dgm:spPr/>
    </dgm:pt>
    <dgm:pt modelId="{DD9D9C1A-3D69-4D0E-9B5A-0136E5CDB727}" type="pres">
      <dgm:prSet presAssocID="{795D48D1-55D5-4A28-8CB9-D0D613DE3CA9}" presName="circleA" presStyleLbl="node1" presStyleIdx="6" presStyleCnt="7"/>
      <dgm:spPr/>
    </dgm:pt>
    <dgm:pt modelId="{406B4A00-9354-414C-BDEF-DD6EEBE83254}" type="pres">
      <dgm:prSet presAssocID="{795D48D1-55D5-4A28-8CB9-D0D613DE3CA9}" presName="spaceA" presStyleCnt="0"/>
      <dgm:spPr/>
    </dgm:pt>
  </dgm:ptLst>
  <dgm:cxnLst>
    <dgm:cxn modelId="{6614F914-ACD0-474D-886E-866369CF8A53}" type="presOf" srcId="{5B4C40A0-4446-4513-A279-2A085F05B974}" destId="{8E76F52F-A7A1-4B4F-82B5-8549614309D5}" srcOrd="0" destOrd="0" presId="urn:microsoft.com/office/officeart/2005/8/layout/hProcess11"/>
    <dgm:cxn modelId="{7F21C517-5FF5-4B37-8721-7307EFC80F15}" type="presOf" srcId="{36ECB6F7-4579-4657-875F-64A99C52D21C}" destId="{25BA9079-4E6B-47A4-BD64-620ADEF7133A}" srcOrd="0" destOrd="0" presId="urn:microsoft.com/office/officeart/2005/8/layout/hProcess11"/>
    <dgm:cxn modelId="{6480AC18-C126-4F21-82D4-032D9ADC9E0E}" srcId="{ADFD9031-EE4B-425D-9617-17ADA6D8BE62}" destId="{C7C27F71-3825-4E6A-A6EE-A4650042395B}" srcOrd="1" destOrd="0" parTransId="{AEC51F24-F427-4AC2-A100-A07B5FE02274}" sibTransId="{2AE01A52-07A7-4D04-AE80-BA9E645573D8}"/>
    <dgm:cxn modelId="{4A457A1D-9B29-4469-A11A-EF414A908D68}" type="presOf" srcId="{295501BC-5AC7-4870-8CD3-D5D8B824FBC9}" destId="{C3E13AD5-65E9-4042-BD8A-ECA5A0448419}" srcOrd="0" destOrd="0" presId="urn:microsoft.com/office/officeart/2005/8/layout/hProcess11"/>
    <dgm:cxn modelId="{88BB082C-E2FB-4A00-9094-BE43D031CD9F}" type="presOf" srcId="{0462B2A8-F07D-4E82-9220-C9DB0220B258}" destId="{DA4E6975-1B9E-4A23-A6C9-6D6CFF7868A9}" srcOrd="0" destOrd="0" presId="urn:microsoft.com/office/officeart/2005/8/layout/hProcess11"/>
    <dgm:cxn modelId="{D7B49530-1701-4B11-BEED-010B2DD8A9C7}" srcId="{ADFD9031-EE4B-425D-9617-17ADA6D8BE62}" destId="{5B4C40A0-4446-4513-A279-2A085F05B974}" srcOrd="4" destOrd="0" parTransId="{7B9C83E1-87C6-4366-BB03-59048A6159BA}" sibTransId="{E75B0979-CAFC-41EC-9853-37EC99009571}"/>
    <dgm:cxn modelId="{1594B05D-DBA7-48E0-B92B-17BDA826F9BA}" type="presOf" srcId="{C7C27F71-3825-4E6A-A6EE-A4650042395B}" destId="{8EA44C39-4FF3-4C3C-BBDA-18E6BFCE33B0}" srcOrd="0" destOrd="0" presId="urn:microsoft.com/office/officeart/2005/8/layout/hProcess11"/>
    <dgm:cxn modelId="{7D4EFC6B-D064-45D8-8FC5-89196225CDA1}" srcId="{ADFD9031-EE4B-425D-9617-17ADA6D8BE62}" destId="{295501BC-5AC7-4870-8CD3-D5D8B824FBC9}" srcOrd="0" destOrd="0" parTransId="{A037E456-A0FA-4EB7-835E-E6D5758B2608}" sibTransId="{929C301C-600D-4760-9B40-F9C6AC723318}"/>
    <dgm:cxn modelId="{D0EDB36C-243A-4E39-B7BC-5921A77C12A8}" srcId="{ADFD9031-EE4B-425D-9617-17ADA6D8BE62}" destId="{36ECB6F7-4579-4657-875F-64A99C52D21C}" srcOrd="3" destOrd="0" parTransId="{7A35C39D-E470-49DA-81B9-BBDAC021A4CE}" sibTransId="{D3D1975B-0BBD-4217-9437-FB3D09E8B66D}"/>
    <dgm:cxn modelId="{4E3D8AA3-D5DC-4765-9DE2-6820DB8F22C0}" srcId="{ADFD9031-EE4B-425D-9617-17ADA6D8BE62}" destId="{795D48D1-55D5-4A28-8CB9-D0D613DE3CA9}" srcOrd="6" destOrd="0" parTransId="{D50EC154-CAC0-498F-96D8-F549D693F122}" sibTransId="{6BD24506-C154-442A-B2B4-BDA699CB486C}"/>
    <dgm:cxn modelId="{FF8E5FAB-3589-45DB-A89E-18480A6A3E74}" srcId="{ADFD9031-EE4B-425D-9617-17ADA6D8BE62}" destId="{BBDB28E3-7867-4968-9FD1-EFD7958E277D}" srcOrd="5" destOrd="0" parTransId="{14150C10-CA13-45E1-A750-5E8547BF7FCC}" sibTransId="{487F4C6E-C2ED-4DB5-ABE3-9BCAAA15070B}"/>
    <dgm:cxn modelId="{51C590CB-C123-4D0B-8995-146EDE8586B0}" srcId="{ADFD9031-EE4B-425D-9617-17ADA6D8BE62}" destId="{0462B2A8-F07D-4E82-9220-C9DB0220B258}" srcOrd="2" destOrd="0" parTransId="{5635FF74-188A-44F7-8A08-B39949FE1321}" sibTransId="{07268F35-F253-4476-932D-6CAD42D0006F}"/>
    <dgm:cxn modelId="{B2E28DE8-C67F-45FE-B9B6-7828BDC7BD7D}" type="presOf" srcId="{795D48D1-55D5-4A28-8CB9-D0D613DE3CA9}" destId="{4C57B1BB-5242-4B4C-9C4B-18E6704C4FF4}" srcOrd="0" destOrd="0" presId="urn:microsoft.com/office/officeart/2005/8/layout/hProcess11"/>
    <dgm:cxn modelId="{87713CED-DC02-49D0-B23E-8651E2FECC6F}" type="presOf" srcId="{ADFD9031-EE4B-425D-9617-17ADA6D8BE62}" destId="{5B9BDD21-4673-4358-8E8F-D0E12632B5D5}" srcOrd="0" destOrd="0" presId="urn:microsoft.com/office/officeart/2005/8/layout/hProcess11"/>
    <dgm:cxn modelId="{683A73F6-3E61-48C0-8C7E-F2FAC5D25C64}" type="presOf" srcId="{BBDB28E3-7867-4968-9FD1-EFD7958E277D}" destId="{D0234EFE-580F-4C6B-B5DD-42DC03B271DB}" srcOrd="0" destOrd="0" presId="urn:microsoft.com/office/officeart/2005/8/layout/hProcess11"/>
    <dgm:cxn modelId="{CE607DB4-D417-4C5C-96B5-D67632AD4DB1}" type="presParOf" srcId="{5B9BDD21-4673-4358-8E8F-D0E12632B5D5}" destId="{39D701D6-36AF-4D63-8C80-8D14C1DD7C01}" srcOrd="0" destOrd="0" presId="urn:microsoft.com/office/officeart/2005/8/layout/hProcess11"/>
    <dgm:cxn modelId="{E019DF2C-87B9-434E-A6B1-EA44421B04CC}" type="presParOf" srcId="{5B9BDD21-4673-4358-8E8F-D0E12632B5D5}" destId="{00035196-96DF-4AD2-A3AA-6118FB518947}" srcOrd="1" destOrd="0" presId="urn:microsoft.com/office/officeart/2005/8/layout/hProcess11"/>
    <dgm:cxn modelId="{19CA0DC8-7E0F-4CA8-8BA4-E66502CA962A}" type="presParOf" srcId="{00035196-96DF-4AD2-A3AA-6118FB518947}" destId="{95DD269E-117A-49AC-911C-357FC42D89B1}" srcOrd="0" destOrd="0" presId="urn:microsoft.com/office/officeart/2005/8/layout/hProcess11"/>
    <dgm:cxn modelId="{F3CFAEF6-124E-46ED-AE97-F1B64E88526E}" type="presParOf" srcId="{95DD269E-117A-49AC-911C-357FC42D89B1}" destId="{C3E13AD5-65E9-4042-BD8A-ECA5A0448419}" srcOrd="0" destOrd="0" presId="urn:microsoft.com/office/officeart/2005/8/layout/hProcess11"/>
    <dgm:cxn modelId="{29C65B8E-56D2-44B9-944A-D6C92610C2D9}" type="presParOf" srcId="{95DD269E-117A-49AC-911C-357FC42D89B1}" destId="{772C38FE-DE96-45C7-9B0F-EBF9F35FDE58}" srcOrd="1" destOrd="0" presId="urn:microsoft.com/office/officeart/2005/8/layout/hProcess11"/>
    <dgm:cxn modelId="{6CA356A2-3A40-49B6-B51E-8FDF199038E7}" type="presParOf" srcId="{95DD269E-117A-49AC-911C-357FC42D89B1}" destId="{66FDA1C4-0491-4309-B84B-95EEB23B5BD8}" srcOrd="2" destOrd="0" presId="urn:microsoft.com/office/officeart/2005/8/layout/hProcess11"/>
    <dgm:cxn modelId="{BA88E60D-25E7-470E-9C1C-83DF06DA49B5}" type="presParOf" srcId="{00035196-96DF-4AD2-A3AA-6118FB518947}" destId="{1BDDA2DC-BC01-4611-9B7B-88A9DFEC753E}" srcOrd="1" destOrd="0" presId="urn:microsoft.com/office/officeart/2005/8/layout/hProcess11"/>
    <dgm:cxn modelId="{752BB81D-5790-4C07-BCED-7221CEA825B7}" type="presParOf" srcId="{00035196-96DF-4AD2-A3AA-6118FB518947}" destId="{5415580B-9B7D-4AF4-BA50-335C7F16861F}" srcOrd="2" destOrd="0" presId="urn:microsoft.com/office/officeart/2005/8/layout/hProcess11"/>
    <dgm:cxn modelId="{E345618E-2C22-4A26-B614-864366EEA662}" type="presParOf" srcId="{5415580B-9B7D-4AF4-BA50-335C7F16861F}" destId="{8EA44C39-4FF3-4C3C-BBDA-18E6BFCE33B0}" srcOrd="0" destOrd="0" presId="urn:microsoft.com/office/officeart/2005/8/layout/hProcess11"/>
    <dgm:cxn modelId="{239E2C6B-20D9-40FE-B1D8-B38D793F4ADE}" type="presParOf" srcId="{5415580B-9B7D-4AF4-BA50-335C7F16861F}" destId="{12ECDEF9-7479-452A-94B8-29EAEAEB45E5}" srcOrd="1" destOrd="0" presId="urn:microsoft.com/office/officeart/2005/8/layout/hProcess11"/>
    <dgm:cxn modelId="{93521CE3-1216-4431-9F14-B85C3E50DCA8}" type="presParOf" srcId="{5415580B-9B7D-4AF4-BA50-335C7F16861F}" destId="{ABB5D168-F8C4-4417-A5F1-D322E90BBC03}" srcOrd="2" destOrd="0" presId="urn:microsoft.com/office/officeart/2005/8/layout/hProcess11"/>
    <dgm:cxn modelId="{2735423A-FABB-43C8-B1A3-014C3057612E}" type="presParOf" srcId="{00035196-96DF-4AD2-A3AA-6118FB518947}" destId="{927AC27B-FD02-449F-BC83-A4A105AAD419}" srcOrd="3" destOrd="0" presId="urn:microsoft.com/office/officeart/2005/8/layout/hProcess11"/>
    <dgm:cxn modelId="{B246B699-B4F1-49C9-A0E7-7208786FB51B}" type="presParOf" srcId="{00035196-96DF-4AD2-A3AA-6118FB518947}" destId="{7A59D9FE-F3C2-4B4D-979D-B8D1E23CDC39}" srcOrd="4" destOrd="0" presId="urn:microsoft.com/office/officeart/2005/8/layout/hProcess11"/>
    <dgm:cxn modelId="{379E7BA8-4250-4395-8A22-211B34F9BF6E}" type="presParOf" srcId="{7A59D9FE-F3C2-4B4D-979D-B8D1E23CDC39}" destId="{DA4E6975-1B9E-4A23-A6C9-6D6CFF7868A9}" srcOrd="0" destOrd="0" presId="urn:microsoft.com/office/officeart/2005/8/layout/hProcess11"/>
    <dgm:cxn modelId="{419B8D4E-4E22-4C9E-9800-3C5757786280}" type="presParOf" srcId="{7A59D9FE-F3C2-4B4D-979D-B8D1E23CDC39}" destId="{6C793213-794D-401B-A15C-F1A7768C280E}" srcOrd="1" destOrd="0" presId="urn:microsoft.com/office/officeart/2005/8/layout/hProcess11"/>
    <dgm:cxn modelId="{EA02AD9B-6E89-4DA4-A00A-ECD07FE21709}" type="presParOf" srcId="{7A59D9FE-F3C2-4B4D-979D-B8D1E23CDC39}" destId="{13158EAD-9778-412A-BCBE-F3C0329F370D}" srcOrd="2" destOrd="0" presId="urn:microsoft.com/office/officeart/2005/8/layout/hProcess11"/>
    <dgm:cxn modelId="{C7347AEC-F20C-4629-9B9E-143C7E26F5C3}" type="presParOf" srcId="{00035196-96DF-4AD2-A3AA-6118FB518947}" destId="{A2501917-60AF-4E9C-A41A-A89D8D06C14F}" srcOrd="5" destOrd="0" presId="urn:microsoft.com/office/officeart/2005/8/layout/hProcess11"/>
    <dgm:cxn modelId="{8C7B9AB8-3FAB-4419-A527-1F1DC733DB7D}" type="presParOf" srcId="{00035196-96DF-4AD2-A3AA-6118FB518947}" destId="{EC8565BE-C54E-4571-A7D5-F6007DA23700}" srcOrd="6" destOrd="0" presId="urn:microsoft.com/office/officeart/2005/8/layout/hProcess11"/>
    <dgm:cxn modelId="{E31C8B42-AA5A-4B01-A3ED-99FBA761A400}" type="presParOf" srcId="{EC8565BE-C54E-4571-A7D5-F6007DA23700}" destId="{25BA9079-4E6B-47A4-BD64-620ADEF7133A}" srcOrd="0" destOrd="0" presId="urn:microsoft.com/office/officeart/2005/8/layout/hProcess11"/>
    <dgm:cxn modelId="{97A97342-4DF1-4909-9593-82DB9296E5A8}" type="presParOf" srcId="{EC8565BE-C54E-4571-A7D5-F6007DA23700}" destId="{7283E75B-B6BE-4E65-9DDF-4A1DA7423D7E}" srcOrd="1" destOrd="0" presId="urn:microsoft.com/office/officeart/2005/8/layout/hProcess11"/>
    <dgm:cxn modelId="{BC508CE7-EF68-4D8D-9FD7-5228525B3DE8}" type="presParOf" srcId="{EC8565BE-C54E-4571-A7D5-F6007DA23700}" destId="{D006CBAA-A4CC-400D-91A3-E216EC316D23}" srcOrd="2" destOrd="0" presId="urn:microsoft.com/office/officeart/2005/8/layout/hProcess11"/>
    <dgm:cxn modelId="{7E45F089-A4E8-4D2F-A59A-06EA0808DD8E}" type="presParOf" srcId="{00035196-96DF-4AD2-A3AA-6118FB518947}" destId="{16324017-F342-457E-9D73-D0D7E72AB037}" srcOrd="7" destOrd="0" presId="urn:microsoft.com/office/officeart/2005/8/layout/hProcess11"/>
    <dgm:cxn modelId="{E4B8EC00-BF57-4F3C-B471-8C16767D490B}" type="presParOf" srcId="{00035196-96DF-4AD2-A3AA-6118FB518947}" destId="{2CC56011-DD90-4579-BCB5-DDF2613294DC}" srcOrd="8" destOrd="0" presId="urn:microsoft.com/office/officeart/2005/8/layout/hProcess11"/>
    <dgm:cxn modelId="{DD3A919E-5510-4480-9BE1-FD6113A03767}" type="presParOf" srcId="{2CC56011-DD90-4579-BCB5-DDF2613294DC}" destId="{8E76F52F-A7A1-4B4F-82B5-8549614309D5}" srcOrd="0" destOrd="0" presId="urn:microsoft.com/office/officeart/2005/8/layout/hProcess11"/>
    <dgm:cxn modelId="{90D49F16-9583-4F7F-AAB1-967E36227A2E}" type="presParOf" srcId="{2CC56011-DD90-4579-BCB5-DDF2613294DC}" destId="{7AF6787F-4E39-46EF-A186-81A750D5A569}" srcOrd="1" destOrd="0" presId="urn:microsoft.com/office/officeart/2005/8/layout/hProcess11"/>
    <dgm:cxn modelId="{5C222C81-A6AA-4FC2-A8A1-04E212F11B34}" type="presParOf" srcId="{2CC56011-DD90-4579-BCB5-DDF2613294DC}" destId="{7C26CE54-9A14-406C-83D3-548345F6BA3F}" srcOrd="2" destOrd="0" presId="urn:microsoft.com/office/officeart/2005/8/layout/hProcess11"/>
    <dgm:cxn modelId="{D6F2DDB0-3639-4DE0-853C-090618D353AD}" type="presParOf" srcId="{00035196-96DF-4AD2-A3AA-6118FB518947}" destId="{EE4E0B3D-D7BA-4F11-A670-68398A24E0C1}" srcOrd="9" destOrd="0" presId="urn:microsoft.com/office/officeart/2005/8/layout/hProcess11"/>
    <dgm:cxn modelId="{9C1C5A5E-788F-44BC-ADE0-C220F73DDC9F}" type="presParOf" srcId="{00035196-96DF-4AD2-A3AA-6118FB518947}" destId="{82A386C8-AD3A-4DE6-94B3-71681529E912}" srcOrd="10" destOrd="0" presId="urn:microsoft.com/office/officeart/2005/8/layout/hProcess11"/>
    <dgm:cxn modelId="{8A184048-8564-406B-A8D0-827EBAAC5B37}" type="presParOf" srcId="{82A386C8-AD3A-4DE6-94B3-71681529E912}" destId="{D0234EFE-580F-4C6B-B5DD-42DC03B271DB}" srcOrd="0" destOrd="0" presId="urn:microsoft.com/office/officeart/2005/8/layout/hProcess11"/>
    <dgm:cxn modelId="{376202C9-D71D-4252-B8D5-DF576B4E5E71}" type="presParOf" srcId="{82A386C8-AD3A-4DE6-94B3-71681529E912}" destId="{668D1BA3-3E59-4DAF-821E-101DB979309B}" srcOrd="1" destOrd="0" presId="urn:microsoft.com/office/officeart/2005/8/layout/hProcess11"/>
    <dgm:cxn modelId="{05F677C1-1669-4B6F-B01B-C6BDF46FADE3}" type="presParOf" srcId="{82A386C8-AD3A-4DE6-94B3-71681529E912}" destId="{6F2F1CEB-9095-43F2-9972-B3947DE56154}" srcOrd="2" destOrd="0" presId="urn:microsoft.com/office/officeart/2005/8/layout/hProcess11"/>
    <dgm:cxn modelId="{9E099953-C867-4E0C-9661-EAC9DB7C6517}" type="presParOf" srcId="{00035196-96DF-4AD2-A3AA-6118FB518947}" destId="{57D43D5B-0E57-4612-8D5C-185C59CF5BCD}" srcOrd="11" destOrd="0" presId="urn:microsoft.com/office/officeart/2005/8/layout/hProcess11"/>
    <dgm:cxn modelId="{E9920637-632E-4099-9444-8FF41957E531}" type="presParOf" srcId="{00035196-96DF-4AD2-A3AA-6118FB518947}" destId="{E592068A-4AA9-40DF-BED2-C77063FB3616}" srcOrd="12" destOrd="0" presId="urn:microsoft.com/office/officeart/2005/8/layout/hProcess11"/>
    <dgm:cxn modelId="{4037FA84-38A5-4734-A3A8-F2393D70727A}" type="presParOf" srcId="{E592068A-4AA9-40DF-BED2-C77063FB3616}" destId="{4C57B1BB-5242-4B4C-9C4B-18E6704C4FF4}" srcOrd="0" destOrd="0" presId="urn:microsoft.com/office/officeart/2005/8/layout/hProcess11"/>
    <dgm:cxn modelId="{932E444F-170E-469C-918D-6A6A156B42BE}" type="presParOf" srcId="{E592068A-4AA9-40DF-BED2-C77063FB3616}" destId="{DD9D9C1A-3D69-4D0E-9B5A-0136E5CDB727}" srcOrd="1" destOrd="0" presId="urn:microsoft.com/office/officeart/2005/8/layout/hProcess11"/>
    <dgm:cxn modelId="{E3C5E030-FEE5-4ACF-A987-29445D37E1BE}" type="presParOf" srcId="{E592068A-4AA9-40DF-BED2-C77063FB3616}" destId="{406B4A00-9354-414C-BDEF-DD6EEBE83254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2A707C80-31D8-4792-BDC6-857F6FB2E498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83CC66F8-45DA-4CF5-AAF9-65364D2C6655}">
      <dgm:prSet/>
      <dgm:spPr/>
      <dgm:t>
        <a:bodyPr/>
        <a:lstStyle/>
        <a:p>
          <a:r>
            <a:rPr lang="de-AT"/>
            <a:t>Hoher Expertenanteil</a:t>
          </a:r>
        </a:p>
      </dgm:t>
    </dgm:pt>
    <dgm:pt modelId="{5D89C645-CB75-421F-972F-70EE22109176}" type="parTrans" cxnId="{9F4F0907-DD1E-4696-A54C-FDD8EA8FE604}">
      <dgm:prSet/>
      <dgm:spPr/>
      <dgm:t>
        <a:bodyPr/>
        <a:lstStyle/>
        <a:p>
          <a:endParaRPr lang="de-AT"/>
        </a:p>
      </dgm:t>
    </dgm:pt>
    <dgm:pt modelId="{6C5DC7C5-7344-4C17-B145-B38CFE95C2A3}" type="sibTrans" cxnId="{9F4F0907-DD1E-4696-A54C-FDD8EA8FE604}">
      <dgm:prSet/>
      <dgm:spPr/>
      <dgm:t>
        <a:bodyPr/>
        <a:lstStyle/>
        <a:p>
          <a:endParaRPr lang="de-AT"/>
        </a:p>
      </dgm:t>
    </dgm:pt>
    <dgm:pt modelId="{D2466165-20D6-48F1-8C59-E57724716C60}">
      <dgm:prSet/>
      <dgm:spPr/>
      <dgm:t>
        <a:bodyPr/>
        <a:lstStyle/>
        <a:p>
          <a:pPr>
            <a:buNone/>
          </a:pPr>
          <a:r>
            <a:rPr lang="de-AT"/>
            <a:t>Straßenumfragen als zusätzliches Element</a:t>
          </a:r>
        </a:p>
      </dgm:t>
    </dgm:pt>
    <dgm:pt modelId="{16CAACC2-5195-404A-9A47-B0C1D7DCD3DB}" type="parTrans" cxnId="{6301D3A9-B9AD-4C4F-BE52-ED6DC0D40C7A}">
      <dgm:prSet/>
      <dgm:spPr/>
      <dgm:t>
        <a:bodyPr/>
        <a:lstStyle/>
        <a:p>
          <a:endParaRPr lang="de-AT"/>
        </a:p>
      </dgm:t>
    </dgm:pt>
    <dgm:pt modelId="{53125A04-E567-47F5-9314-A375FDC609B7}" type="sibTrans" cxnId="{6301D3A9-B9AD-4C4F-BE52-ED6DC0D40C7A}">
      <dgm:prSet/>
      <dgm:spPr/>
      <dgm:t>
        <a:bodyPr/>
        <a:lstStyle/>
        <a:p>
          <a:endParaRPr lang="de-AT"/>
        </a:p>
      </dgm:t>
    </dgm:pt>
    <dgm:pt modelId="{988D1195-62DC-403A-A331-7DC83011DF6A}">
      <dgm:prSet/>
      <dgm:spPr/>
      <dgm:t>
        <a:bodyPr/>
        <a:lstStyle/>
        <a:p>
          <a:pPr>
            <a:buNone/>
          </a:pPr>
          <a:r>
            <a:rPr lang="de-AT"/>
            <a:t>Hohe inhaltliche Qualität</a:t>
          </a:r>
        </a:p>
      </dgm:t>
    </dgm:pt>
    <dgm:pt modelId="{069CED5E-EF83-4125-B02C-363829712294}" type="parTrans" cxnId="{FE5BD9EB-4607-46A3-A2E8-17D86D1967D4}">
      <dgm:prSet/>
      <dgm:spPr/>
      <dgm:t>
        <a:bodyPr/>
        <a:lstStyle/>
        <a:p>
          <a:endParaRPr lang="de-AT"/>
        </a:p>
      </dgm:t>
    </dgm:pt>
    <dgm:pt modelId="{C78409CB-ED3C-4EA7-BF29-6B7336209F44}" type="sibTrans" cxnId="{FE5BD9EB-4607-46A3-A2E8-17D86D1967D4}">
      <dgm:prSet/>
      <dgm:spPr/>
      <dgm:t>
        <a:bodyPr/>
        <a:lstStyle/>
        <a:p>
          <a:endParaRPr lang="de-AT"/>
        </a:p>
      </dgm:t>
    </dgm:pt>
    <dgm:pt modelId="{C8D84C57-CE11-43CF-BB58-259993F98008}">
      <dgm:prSet/>
      <dgm:spPr/>
      <dgm:t>
        <a:bodyPr/>
        <a:lstStyle/>
        <a:p>
          <a:r>
            <a:rPr lang="de-DE"/>
            <a:t>Keine visuellen Elemente wie TV/Zeitung</a:t>
          </a:r>
        </a:p>
      </dgm:t>
    </dgm:pt>
    <dgm:pt modelId="{A673746F-6570-4402-9C1F-C236A9043296}" type="parTrans" cxnId="{7E5F875A-11F4-4C32-B27C-DB9471565BD4}">
      <dgm:prSet/>
      <dgm:spPr/>
      <dgm:t>
        <a:bodyPr/>
        <a:lstStyle/>
        <a:p>
          <a:endParaRPr lang="de-AT"/>
        </a:p>
      </dgm:t>
    </dgm:pt>
    <dgm:pt modelId="{429F3BF9-BDAD-44BA-A9CB-652A2A65B6B2}" type="sibTrans" cxnId="{7E5F875A-11F4-4C32-B27C-DB9471565BD4}">
      <dgm:prSet/>
      <dgm:spPr/>
      <dgm:t>
        <a:bodyPr/>
        <a:lstStyle/>
        <a:p>
          <a:endParaRPr lang="de-AT"/>
        </a:p>
      </dgm:t>
    </dgm:pt>
    <dgm:pt modelId="{96F95FEB-E5C5-4029-AEC3-BBBC0770C4CA}" type="pres">
      <dgm:prSet presAssocID="{2A707C80-31D8-4792-BDC6-857F6FB2E498}" presName="Name0" presStyleCnt="0">
        <dgm:presLayoutVars>
          <dgm:dir/>
          <dgm:resizeHandles val="exact"/>
        </dgm:presLayoutVars>
      </dgm:prSet>
      <dgm:spPr/>
    </dgm:pt>
    <dgm:pt modelId="{C9F3304C-DC1E-4807-8F9A-E8AAB2A0DAE2}" type="pres">
      <dgm:prSet presAssocID="{2A707C80-31D8-4792-BDC6-857F6FB2E498}" presName="fgShape" presStyleLbl="fgShp" presStyleIdx="0" presStyleCnt="1"/>
      <dgm:spPr/>
    </dgm:pt>
    <dgm:pt modelId="{2CF67926-480B-4E42-A3F6-18898DDA197D}" type="pres">
      <dgm:prSet presAssocID="{2A707C80-31D8-4792-BDC6-857F6FB2E498}" presName="linComp" presStyleCnt="0"/>
      <dgm:spPr/>
    </dgm:pt>
    <dgm:pt modelId="{466FBC17-F8D8-498E-941E-E242868AD7E0}" type="pres">
      <dgm:prSet presAssocID="{83CC66F8-45DA-4CF5-AAF9-65364D2C6655}" presName="compNode" presStyleCnt="0"/>
      <dgm:spPr/>
    </dgm:pt>
    <dgm:pt modelId="{28F81F86-7804-4F0E-8CD0-B6DEB7B3A419}" type="pres">
      <dgm:prSet presAssocID="{83CC66F8-45DA-4CF5-AAF9-65364D2C6655}" presName="bkgdShape" presStyleLbl="node1" presStyleIdx="0" presStyleCnt="4"/>
      <dgm:spPr/>
    </dgm:pt>
    <dgm:pt modelId="{4702413D-3462-4A9A-9F9D-E9FD3D10F526}" type="pres">
      <dgm:prSet presAssocID="{83CC66F8-45DA-4CF5-AAF9-65364D2C6655}" presName="nodeTx" presStyleLbl="node1" presStyleIdx="0" presStyleCnt="4">
        <dgm:presLayoutVars>
          <dgm:bulletEnabled val="1"/>
        </dgm:presLayoutVars>
      </dgm:prSet>
      <dgm:spPr/>
    </dgm:pt>
    <dgm:pt modelId="{A1367B51-FA44-403E-8B80-1DBA27758F9D}" type="pres">
      <dgm:prSet presAssocID="{83CC66F8-45DA-4CF5-AAF9-65364D2C6655}" presName="invisiNode" presStyleLbl="node1" presStyleIdx="0" presStyleCnt="4"/>
      <dgm:spPr/>
    </dgm:pt>
    <dgm:pt modelId="{310A02F8-855C-4566-B1DB-C42021595EC7}" type="pres">
      <dgm:prSet presAssocID="{83CC66F8-45DA-4CF5-AAF9-65364D2C6655}" presName="imagNode" presStyleLbl="fgImgPlace1" presStyleIdx="0" presStyleCnt="4" custAng="0"/>
      <dgm:spPr/>
    </dgm:pt>
    <dgm:pt modelId="{E7C3D979-5778-4BA9-96C9-0F7829A2CE60}" type="pres">
      <dgm:prSet presAssocID="{6C5DC7C5-7344-4C17-B145-B38CFE95C2A3}" presName="sibTrans" presStyleLbl="sibTrans2D1" presStyleIdx="0" presStyleCnt="0"/>
      <dgm:spPr/>
    </dgm:pt>
    <dgm:pt modelId="{0B37A581-2264-4C2F-BD0C-662B391549BF}" type="pres">
      <dgm:prSet presAssocID="{D2466165-20D6-48F1-8C59-E57724716C60}" presName="compNode" presStyleCnt="0"/>
      <dgm:spPr/>
    </dgm:pt>
    <dgm:pt modelId="{EA7F48DE-09B4-4C88-9B6D-930E0083E8AD}" type="pres">
      <dgm:prSet presAssocID="{D2466165-20D6-48F1-8C59-E57724716C60}" presName="bkgdShape" presStyleLbl="node1" presStyleIdx="1" presStyleCnt="4"/>
      <dgm:spPr/>
    </dgm:pt>
    <dgm:pt modelId="{C5B7EA84-67D8-4340-B178-F71A7D8BB3A3}" type="pres">
      <dgm:prSet presAssocID="{D2466165-20D6-48F1-8C59-E57724716C60}" presName="nodeTx" presStyleLbl="node1" presStyleIdx="1" presStyleCnt="4">
        <dgm:presLayoutVars>
          <dgm:bulletEnabled val="1"/>
        </dgm:presLayoutVars>
      </dgm:prSet>
      <dgm:spPr/>
    </dgm:pt>
    <dgm:pt modelId="{3B632D5E-35CF-48C2-9FC6-98474EF10342}" type="pres">
      <dgm:prSet presAssocID="{D2466165-20D6-48F1-8C59-E57724716C60}" presName="invisiNode" presStyleLbl="node1" presStyleIdx="1" presStyleCnt="4"/>
      <dgm:spPr/>
    </dgm:pt>
    <dgm:pt modelId="{4C9DE68D-46C2-42DC-BE8A-4B28AB7BDAAF}" type="pres">
      <dgm:prSet presAssocID="{D2466165-20D6-48F1-8C59-E57724716C60}" presName="imagNode" presStyleLbl="fgImgPlace1" presStyleIdx="1" presStyleCnt="4"/>
      <dgm:spPr/>
    </dgm:pt>
    <dgm:pt modelId="{FAB9CDA9-9FE4-4C42-91EA-2B19C666F546}" type="pres">
      <dgm:prSet presAssocID="{53125A04-E567-47F5-9314-A375FDC609B7}" presName="sibTrans" presStyleLbl="sibTrans2D1" presStyleIdx="0" presStyleCnt="0"/>
      <dgm:spPr/>
    </dgm:pt>
    <dgm:pt modelId="{E0591294-2B07-4EA0-9425-FD8B6DA67687}" type="pres">
      <dgm:prSet presAssocID="{988D1195-62DC-403A-A331-7DC83011DF6A}" presName="compNode" presStyleCnt="0"/>
      <dgm:spPr/>
    </dgm:pt>
    <dgm:pt modelId="{2CAFE5BC-DD84-45FD-948E-2EC776513D79}" type="pres">
      <dgm:prSet presAssocID="{988D1195-62DC-403A-A331-7DC83011DF6A}" presName="bkgdShape" presStyleLbl="node1" presStyleIdx="2" presStyleCnt="4"/>
      <dgm:spPr/>
    </dgm:pt>
    <dgm:pt modelId="{33637AD8-43BB-4355-968D-0BECA92A4B3F}" type="pres">
      <dgm:prSet presAssocID="{988D1195-62DC-403A-A331-7DC83011DF6A}" presName="nodeTx" presStyleLbl="node1" presStyleIdx="2" presStyleCnt="4">
        <dgm:presLayoutVars>
          <dgm:bulletEnabled val="1"/>
        </dgm:presLayoutVars>
      </dgm:prSet>
      <dgm:spPr/>
    </dgm:pt>
    <dgm:pt modelId="{4C533D6C-7D0D-48D6-A82B-9E1E3F55F5D6}" type="pres">
      <dgm:prSet presAssocID="{988D1195-62DC-403A-A331-7DC83011DF6A}" presName="invisiNode" presStyleLbl="node1" presStyleIdx="2" presStyleCnt="4"/>
      <dgm:spPr/>
    </dgm:pt>
    <dgm:pt modelId="{65CB8CF6-CAD7-49AE-9DA7-B35D0E3231D5}" type="pres">
      <dgm:prSet presAssocID="{988D1195-62DC-403A-A331-7DC83011DF6A}" presName="imagNode" presStyleLbl="fgImgPlace1" presStyleIdx="2" presStyleCnt="4"/>
      <dgm:spPr/>
    </dgm:pt>
    <dgm:pt modelId="{3DF68EAB-50F2-4DDC-B55F-DFDAA2895C6C}" type="pres">
      <dgm:prSet presAssocID="{C78409CB-ED3C-4EA7-BF29-6B7336209F44}" presName="sibTrans" presStyleLbl="sibTrans2D1" presStyleIdx="0" presStyleCnt="0"/>
      <dgm:spPr/>
    </dgm:pt>
    <dgm:pt modelId="{34ED7C53-1C97-4727-A3E4-2A381F7ED979}" type="pres">
      <dgm:prSet presAssocID="{C8D84C57-CE11-43CF-BB58-259993F98008}" presName="compNode" presStyleCnt="0"/>
      <dgm:spPr/>
    </dgm:pt>
    <dgm:pt modelId="{AD273ED7-4D7F-442C-8DBE-EBACE15671E7}" type="pres">
      <dgm:prSet presAssocID="{C8D84C57-CE11-43CF-BB58-259993F98008}" presName="bkgdShape" presStyleLbl="node1" presStyleIdx="3" presStyleCnt="4"/>
      <dgm:spPr/>
    </dgm:pt>
    <dgm:pt modelId="{A5B86CC3-67F3-4DFA-9C9A-830690A221AC}" type="pres">
      <dgm:prSet presAssocID="{C8D84C57-CE11-43CF-BB58-259993F98008}" presName="nodeTx" presStyleLbl="node1" presStyleIdx="3" presStyleCnt="4">
        <dgm:presLayoutVars>
          <dgm:bulletEnabled val="1"/>
        </dgm:presLayoutVars>
      </dgm:prSet>
      <dgm:spPr/>
    </dgm:pt>
    <dgm:pt modelId="{FF4A59B4-B132-4978-B4CD-1424E5B915C6}" type="pres">
      <dgm:prSet presAssocID="{C8D84C57-CE11-43CF-BB58-259993F98008}" presName="invisiNode" presStyleLbl="node1" presStyleIdx="3" presStyleCnt="4"/>
      <dgm:spPr/>
    </dgm:pt>
    <dgm:pt modelId="{20B49B05-D432-4A27-A4D1-46D0EEA7EF10}" type="pres">
      <dgm:prSet presAssocID="{C8D84C57-CE11-43CF-BB58-259993F98008}" presName="imagNode" presStyleLbl="fgImgPlace1" presStyleIdx="3" presStyleCnt="4"/>
      <dgm:spPr/>
    </dgm:pt>
  </dgm:ptLst>
  <dgm:cxnLst>
    <dgm:cxn modelId="{FFFAC506-E70A-4F89-B6C4-5CE9592F6D1C}" type="presOf" srcId="{D2466165-20D6-48F1-8C59-E57724716C60}" destId="{EA7F48DE-09B4-4C88-9B6D-930E0083E8AD}" srcOrd="0" destOrd="0" presId="urn:microsoft.com/office/officeart/2005/8/layout/hList7"/>
    <dgm:cxn modelId="{9F4F0907-DD1E-4696-A54C-FDD8EA8FE604}" srcId="{2A707C80-31D8-4792-BDC6-857F6FB2E498}" destId="{83CC66F8-45DA-4CF5-AAF9-65364D2C6655}" srcOrd="0" destOrd="0" parTransId="{5D89C645-CB75-421F-972F-70EE22109176}" sibTransId="{6C5DC7C5-7344-4C17-B145-B38CFE95C2A3}"/>
    <dgm:cxn modelId="{FA439609-453E-426D-982D-0C3D6B5DE872}" type="presOf" srcId="{C8D84C57-CE11-43CF-BB58-259993F98008}" destId="{AD273ED7-4D7F-442C-8DBE-EBACE15671E7}" srcOrd="0" destOrd="0" presId="urn:microsoft.com/office/officeart/2005/8/layout/hList7"/>
    <dgm:cxn modelId="{27424E23-6921-4B65-B95F-E7F831A97010}" type="presOf" srcId="{D2466165-20D6-48F1-8C59-E57724716C60}" destId="{C5B7EA84-67D8-4340-B178-F71A7D8BB3A3}" srcOrd="1" destOrd="0" presId="urn:microsoft.com/office/officeart/2005/8/layout/hList7"/>
    <dgm:cxn modelId="{BF738424-C7FE-443E-8DE4-99AEBCAF8582}" type="presOf" srcId="{83CC66F8-45DA-4CF5-AAF9-65364D2C6655}" destId="{4702413D-3462-4A9A-9F9D-E9FD3D10F526}" srcOrd="1" destOrd="0" presId="urn:microsoft.com/office/officeart/2005/8/layout/hList7"/>
    <dgm:cxn modelId="{43AE122D-D9FE-4B05-8581-886035B2F18F}" type="presOf" srcId="{6C5DC7C5-7344-4C17-B145-B38CFE95C2A3}" destId="{E7C3D979-5778-4BA9-96C9-0F7829A2CE60}" srcOrd="0" destOrd="0" presId="urn:microsoft.com/office/officeart/2005/8/layout/hList7"/>
    <dgm:cxn modelId="{BEA5C12F-75EE-458C-8AD7-6E1C836E04AD}" type="presOf" srcId="{53125A04-E567-47F5-9314-A375FDC609B7}" destId="{FAB9CDA9-9FE4-4C42-91EA-2B19C666F546}" srcOrd="0" destOrd="0" presId="urn:microsoft.com/office/officeart/2005/8/layout/hList7"/>
    <dgm:cxn modelId="{6116965D-B55B-4FA8-89DB-FBDE9AB0ED1A}" type="presOf" srcId="{C78409CB-ED3C-4EA7-BF29-6B7336209F44}" destId="{3DF68EAB-50F2-4DDC-B55F-DFDAA2895C6C}" srcOrd="0" destOrd="0" presId="urn:microsoft.com/office/officeart/2005/8/layout/hList7"/>
    <dgm:cxn modelId="{CA91B842-2B79-40C0-AE82-8888A6EB6100}" type="presOf" srcId="{83CC66F8-45DA-4CF5-AAF9-65364D2C6655}" destId="{28F81F86-7804-4F0E-8CD0-B6DEB7B3A419}" srcOrd="0" destOrd="0" presId="urn:microsoft.com/office/officeart/2005/8/layout/hList7"/>
    <dgm:cxn modelId="{7E5F875A-11F4-4C32-B27C-DB9471565BD4}" srcId="{2A707C80-31D8-4792-BDC6-857F6FB2E498}" destId="{C8D84C57-CE11-43CF-BB58-259993F98008}" srcOrd="3" destOrd="0" parTransId="{A673746F-6570-4402-9C1F-C236A9043296}" sibTransId="{429F3BF9-BDAD-44BA-A9CB-652A2A65B6B2}"/>
    <dgm:cxn modelId="{43B41994-049C-4781-9A0F-5EFB84CB1FB3}" type="presOf" srcId="{2A707C80-31D8-4792-BDC6-857F6FB2E498}" destId="{96F95FEB-E5C5-4029-AEC3-BBBC0770C4CA}" srcOrd="0" destOrd="0" presId="urn:microsoft.com/office/officeart/2005/8/layout/hList7"/>
    <dgm:cxn modelId="{56D163A7-BD59-45CC-8F6D-A90691BCBD31}" type="presOf" srcId="{C8D84C57-CE11-43CF-BB58-259993F98008}" destId="{A5B86CC3-67F3-4DFA-9C9A-830690A221AC}" srcOrd="1" destOrd="0" presId="urn:microsoft.com/office/officeart/2005/8/layout/hList7"/>
    <dgm:cxn modelId="{6301D3A9-B9AD-4C4F-BE52-ED6DC0D40C7A}" srcId="{2A707C80-31D8-4792-BDC6-857F6FB2E498}" destId="{D2466165-20D6-48F1-8C59-E57724716C60}" srcOrd="1" destOrd="0" parTransId="{16CAACC2-5195-404A-9A47-B0C1D7DCD3DB}" sibTransId="{53125A04-E567-47F5-9314-A375FDC609B7}"/>
    <dgm:cxn modelId="{FD1F81D7-37AF-4EF1-8742-5DCF027524E7}" type="presOf" srcId="{988D1195-62DC-403A-A331-7DC83011DF6A}" destId="{33637AD8-43BB-4355-968D-0BECA92A4B3F}" srcOrd="1" destOrd="0" presId="urn:microsoft.com/office/officeart/2005/8/layout/hList7"/>
    <dgm:cxn modelId="{FE5BD9EB-4607-46A3-A2E8-17D86D1967D4}" srcId="{2A707C80-31D8-4792-BDC6-857F6FB2E498}" destId="{988D1195-62DC-403A-A331-7DC83011DF6A}" srcOrd="2" destOrd="0" parTransId="{069CED5E-EF83-4125-B02C-363829712294}" sibTransId="{C78409CB-ED3C-4EA7-BF29-6B7336209F44}"/>
    <dgm:cxn modelId="{E11C4AF0-3573-4DBD-AB75-A3E5BB2A17DD}" type="presOf" srcId="{988D1195-62DC-403A-A331-7DC83011DF6A}" destId="{2CAFE5BC-DD84-45FD-948E-2EC776513D79}" srcOrd="0" destOrd="0" presId="urn:microsoft.com/office/officeart/2005/8/layout/hList7"/>
    <dgm:cxn modelId="{16AF62B3-46AD-420C-A244-1059975531EC}" type="presParOf" srcId="{96F95FEB-E5C5-4029-AEC3-BBBC0770C4CA}" destId="{C9F3304C-DC1E-4807-8F9A-E8AAB2A0DAE2}" srcOrd="0" destOrd="0" presId="urn:microsoft.com/office/officeart/2005/8/layout/hList7"/>
    <dgm:cxn modelId="{DBF89E0B-BD9A-4F58-8CDD-584674303869}" type="presParOf" srcId="{96F95FEB-E5C5-4029-AEC3-BBBC0770C4CA}" destId="{2CF67926-480B-4E42-A3F6-18898DDA197D}" srcOrd="1" destOrd="0" presId="urn:microsoft.com/office/officeart/2005/8/layout/hList7"/>
    <dgm:cxn modelId="{CF0F14FD-213A-495F-9FDF-D91F45F75449}" type="presParOf" srcId="{2CF67926-480B-4E42-A3F6-18898DDA197D}" destId="{466FBC17-F8D8-498E-941E-E242868AD7E0}" srcOrd="0" destOrd="0" presId="urn:microsoft.com/office/officeart/2005/8/layout/hList7"/>
    <dgm:cxn modelId="{EB4ED32F-B73B-4142-A576-B271CDEE0E2E}" type="presParOf" srcId="{466FBC17-F8D8-498E-941E-E242868AD7E0}" destId="{28F81F86-7804-4F0E-8CD0-B6DEB7B3A419}" srcOrd="0" destOrd="0" presId="urn:microsoft.com/office/officeart/2005/8/layout/hList7"/>
    <dgm:cxn modelId="{14E193DA-F996-4A5B-8E5F-05653E8CA3A4}" type="presParOf" srcId="{466FBC17-F8D8-498E-941E-E242868AD7E0}" destId="{4702413D-3462-4A9A-9F9D-E9FD3D10F526}" srcOrd="1" destOrd="0" presId="urn:microsoft.com/office/officeart/2005/8/layout/hList7"/>
    <dgm:cxn modelId="{76EFD07E-5E73-4DF3-BE00-9A71992A757E}" type="presParOf" srcId="{466FBC17-F8D8-498E-941E-E242868AD7E0}" destId="{A1367B51-FA44-403E-8B80-1DBA27758F9D}" srcOrd="2" destOrd="0" presId="urn:microsoft.com/office/officeart/2005/8/layout/hList7"/>
    <dgm:cxn modelId="{FD62FFE7-F241-4825-AFED-401AC20B3715}" type="presParOf" srcId="{466FBC17-F8D8-498E-941E-E242868AD7E0}" destId="{310A02F8-855C-4566-B1DB-C42021595EC7}" srcOrd="3" destOrd="0" presId="urn:microsoft.com/office/officeart/2005/8/layout/hList7"/>
    <dgm:cxn modelId="{F4480088-8FBB-4E81-9FD3-E795D8592874}" type="presParOf" srcId="{2CF67926-480B-4E42-A3F6-18898DDA197D}" destId="{E7C3D979-5778-4BA9-96C9-0F7829A2CE60}" srcOrd="1" destOrd="0" presId="urn:microsoft.com/office/officeart/2005/8/layout/hList7"/>
    <dgm:cxn modelId="{52A5E298-1432-4E21-B0AF-C540EC0DFFDF}" type="presParOf" srcId="{2CF67926-480B-4E42-A3F6-18898DDA197D}" destId="{0B37A581-2264-4C2F-BD0C-662B391549BF}" srcOrd="2" destOrd="0" presId="urn:microsoft.com/office/officeart/2005/8/layout/hList7"/>
    <dgm:cxn modelId="{841C8961-C1C8-46E3-AB60-FFF668F12606}" type="presParOf" srcId="{0B37A581-2264-4C2F-BD0C-662B391549BF}" destId="{EA7F48DE-09B4-4C88-9B6D-930E0083E8AD}" srcOrd="0" destOrd="0" presId="urn:microsoft.com/office/officeart/2005/8/layout/hList7"/>
    <dgm:cxn modelId="{78A5281B-B7EA-41CC-8A38-AF97ED5595CF}" type="presParOf" srcId="{0B37A581-2264-4C2F-BD0C-662B391549BF}" destId="{C5B7EA84-67D8-4340-B178-F71A7D8BB3A3}" srcOrd="1" destOrd="0" presId="urn:microsoft.com/office/officeart/2005/8/layout/hList7"/>
    <dgm:cxn modelId="{9BC8BCA0-B6BD-439B-AC7B-07BFCB3D1DFD}" type="presParOf" srcId="{0B37A581-2264-4C2F-BD0C-662B391549BF}" destId="{3B632D5E-35CF-48C2-9FC6-98474EF10342}" srcOrd="2" destOrd="0" presId="urn:microsoft.com/office/officeart/2005/8/layout/hList7"/>
    <dgm:cxn modelId="{24B462AF-940B-4BCA-9B72-EB2B1F555B62}" type="presParOf" srcId="{0B37A581-2264-4C2F-BD0C-662B391549BF}" destId="{4C9DE68D-46C2-42DC-BE8A-4B28AB7BDAAF}" srcOrd="3" destOrd="0" presId="urn:microsoft.com/office/officeart/2005/8/layout/hList7"/>
    <dgm:cxn modelId="{E3D39D00-A44F-48F6-B968-7D9CBA9E8053}" type="presParOf" srcId="{2CF67926-480B-4E42-A3F6-18898DDA197D}" destId="{FAB9CDA9-9FE4-4C42-91EA-2B19C666F546}" srcOrd="3" destOrd="0" presId="urn:microsoft.com/office/officeart/2005/8/layout/hList7"/>
    <dgm:cxn modelId="{8F4EC8B0-FA20-4D68-B1E8-FD9CB3F87C79}" type="presParOf" srcId="{2CF67926-480B-4E42-A3F6-18898DDA197D}" destId="{E0591294-2B07-4EA0-9425-FD8B6DA67687}" srcOrd="4" destOrd="0" presId="urn:microsoft.com/office/officeart/2005/8/layout/hList7"/>
    <dgm:cxn modelId="{F534BF86-0CBA-4A7E-94E6-0C2CDA0D7A5A}" type="presParOf" srcId="{E0591294-2B07-4EA0-9425-FD8B6DA67687}" destId="{2CAFE5BC-DD84-45FD-948E-2EC776513D79}" srcOrd="0" destOrd="0" presId="urn:microsoft.com/office/officeart/2005/8/layout/hList7"/>
    <dgm:cxn modelId="{B3709D0A-A649-4354-8A80-20D6D9151D83}" type="presParOf" srcId="{E0591294-2B07-4EA0-9425-FD8B6DA67687}" destId="{33637AD8-43BB-4355-968D-0BECA92A4B3F}" srcOrd="1" destOrd="0" presId="urn:microsoft.com/office/officeart/2005/8/layout/hList7"/>
    <dgm:cxn modelId="{B645D64B-A7B1-4E6F-A9A0-6E3EEE39D49E}" type="presParOf" srcId="{E0591294-2B07-4EA0-9425-FD8B6DA67687}" destId="{4C533D6C-7D0D-48D6-A82B-9E1E3F55F5D6}" srcOrd="2" destOrd="0" presId="urn:microsoft.com/office/officeart/2005/8/layout/hList7"/>
    <dgm:cxn modelId="{3288BE51-2F1A-4682-9357-766149AAC590}" type="presParOf" srcId="{E0591294-2B07-4EA0-9425-FD8B6DA67687}" destId="{65CB8CF6-CAD7-49AE-9DA7-B35D0E3231D5}" srcOrd="3" destOrd="0" presId="urn:microsoft.com/office/officeart/2005/8/layout/hList7"/>
    <dgm:cxn modelId="{39025A39-DF70-4B6B-83BC-FFB9B461DC55}" type="presParOf" srcId="{2CF67926-480B-4E42-A3F6-18898DDA197D}" destId="{3DF68EAB-50F2-4DDC-B55F-DFDAA2895C6C}" srcOrd="5" destOrd="0" presId="urn:microsoft.com/office/officeart/2005/8/layout/hList7"/>
    <dgm:cxn modelId="{87CC8743-BDE0-41BF-A5BE-85A49A323AF8}" type="presParOf" srcId="{2CF67926-480B-4E42-A3F6-18898DDA197D}" destId="{34ED7C53-1C97-4727-A3E4-2A381F7ED979}" srcOrd="6" destOrd="0" presId="urn:microsoft.com/office/officeart/2005/8/layout/hList7"/>
    <dgm:cxn modelId="{7D24E28C-C1D2-4802-8EA5-EEDBB50759B3}" type="presParOf" srcId="{34ED7C53-1C97-4727-A3E4-2A381F7ED979}" destId="{AD273ED7-4D7F-442C-8DBE-EBACE15671E7}" srcOrd="0" destOrd="0" presId="urn:microsoft.com/office/officeart/2005/8/layout/hList7"/>
    <dgm:cxn modelId="{24CD39A5-9C80-4611-B9C5-FB6213768DDD}" type="presParOf" srcId="{34ED7C53-1C97-4727-A3E4-2A381F7ED979}" destId="{A5B86CC3-67F3-4DFA-9C9A-830690A221AC}" srcOrd="1" destOrd="0" presId="urn:microsoft.com/office/officeart/2005/8/layout/hList7"/>
    <dgm:cxn modelId="{841CBE75-853E-44CF-9F70-D28DDC7A2976}" type="presParOf" srcId="{34ED7C53-1C97-4727-A3E4-2A381F7ED979}" destId="{FF4A59B4-B132-4978-B4CD-1424E5B915C6}" srcOrd="2" destOrd="0" presId="urn:microsoft.com/office/officeart/2005/8/layout/hList7"/>
    <dgm:cxn modelId="{A7FDC67F-25DF-43B3-8767-8EBFE1C317D0}" type="presParOf" srcId="{34ED7C53-1C97-4727-A3E4-2A381F7ED979}" destId="{20B49B05-D432-4A27-A4D1-46D0EEA7EF10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33BBD8-3ACF-4BBD-B195-3DAFA9C092BE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9E9A6376-DA50-41EF-ABFA-D6AA39A54C20}">
      <dgm:prSet/>
      <dgm:spPr/>
      <dgm:t>
        <a:bodyPr/>
        <a:lstStyle/>
        <a:p>
          <a:r>
            <a:rPr lang="de-AT" dirty="0"/>
            <a:t>Schluss</a:t>
          </a:r>
        </a:p>
      </dgm:t>
    </dgm:pt>
    <dgm:pt modelId="{4F5DE281-DEF2-4B10-805A-26E8611941D2}" type="parTrans" cxnId="{AC72A7FB-FFE1-4800-B036-C2C1C1ACC187}">
      <dgm:prSet/>
      <dgm:spPr/>
      <dgm:t>
        <a:bodyPr/>
        <a:lstStyle/>
        <a:p>
          <a:endParaRPr lang="de-AT"/>
        </a:p>
      </dgm:t>
    </dgm:pt>
    <dgm:pt modelId="{F07E54A8-7E84-42CE-842C-F45DBE284BA5}" type="sibTrans" cxnId="{AC72A7FB-FFE1-4800-B036-C2C1C1ACC187}">
      <dgm:prSet/>
      <dgm:spPr/>
      <dgm:t>
        <a:bodyPr/>
        <a:lstStyle/>
        <a:p>
          <a:endParaRPr lang="de-AT"/>
        </a:p>
      </dgm:t>
    </dgm:pt>
    <dgm:pt modelId="{9B3591CE-DCC4-4AC4-8DE5-C23E4F59734A}">
      <dgm:prSet/>
      <dgm:spPr/>
      <dgm:t>
        <a:bodyPr/>
        <a:lstStyle/>
        <a:p>
          <a:r>
            <a:rPr lang="de-AT" dirty="0"/>
            <a:t>Persönliches Fazit</a:t>
          </a:r>
        </a:p>
      </dgm:t>
    </dgm:pt>
    <dgm:pt modelId="{D10CA484-6FA5-495D-9365-0DACFD15767D}" type="parTrans" cxnId="{BD242C6E-5F38-49E6-AEAC-AE3D120E7176}">
      <dgm:prSet/>
      <dgm:spPr/>
      <dgm:t>
        <a:bodyPr/>
        <a:lstStyle/>
        <a:p>
          <a:endParaRPr lang="de-AT"/>
        </a:p>
      </dgm:t>
    </dgm:pt>
    <dgm:pt modelId="{08183E0A-14C9-45C6-A467-91509345089E}" type="sibTrans" cxnId="{BD242C6E-5F38-49E6-AEAC-AE3D120E7176}">
      <dgm:prSet/>
      <dgm:spPr/>
      <dgm:t>
        <a:bodyPr/>
        <a:lstStyle/>
        <a:p>
          <a:endParaRPr lang="de-AT"/>
        </a:p>
      </dgm:t>
    </dgm:pt>
    <dgm:pt modelId="{0FA57CD2-8D61-415C-9E86-85107D4C6BCD}">
      <dgm:prSet/>
      <dgm:spPr/>
      <dgm:t>
        <a:bodyPr/>
        <a:lstStyle/>
        <a:p>
          <a:r>
            <a:rPr lang="de-AT" dirty="0"/>
            <a:t>Danksagung an Gäste und Zuhörer</a:t>
          </a:r>
        </a:p>
      </dgm:t>
    </dgm:pt>
    <dgm:pt modelId="{BD56ED3F-4FEA-4F33-B21F-5499DBEC83AA}" type="parTrans" cxnId="{B8D29CE1-0C01-4171-A809-29C6D789C50C}">
      <dgm:prSet/>
      <dgm:spPr/>
      <dgm:t>
        <a:bodyPr/>
        <a:lstStyle/>
        <a:p>
          <a:endParaRPr lang="de-AT"/>
        </a:p>
      </dgm:t>
    </dgm:pt>
    <dgm:pt modelId="{1EC11713-A09D-40B8-99C9-8F0F46919AE2}" type="sibTrans" cxnId="{B8D29CE1-0C01-4171-A809-29C6D789C50C}">
      <dgm:prSet/>
      <dgm:spPr/>
      <dgm:t>
        <a:bodyPr/>
        <a:lstStyle/>
        <a:p>
          <a:endParaRPr lang="de-AT"/>
        </a:p>
      </dgm:t>
    </dgm:pt>
    <dgm:pt modelId="{902DE537-B22D-4F0F-8D94-D048EBB9A1F1}">
      <dgm:prSet/>
      <dgm:spPr/>
      <dgm:t>
        <a:bodyPr/>
        <a:lstStyle/>
        <a:p>
          <a:r>
            <a:rPr lang="de-AT" dirty="0"/>
            <a:t>Outro</a:t>
          </a:r>
        </a:p>
      </dgm:t>
    </dgm:pt>
    <dgm:pt modelId="{95D938EE-8396-4BE1-8D68-147CBC5B9942}" type="parTrans" cxnId="{D86E6B76-4952-4DFB-BE9B-9038A7455769}">
      <dgm:prSet/>
      <dgm:spPr/>
      <dgm:t>
        <a:bodyPr/>
        <a:lstStyle/>
        <a:p>
          <a:endParaRPr lang="de-AT"/>
        </a:p>
      </dgm:t>
    </dgm:pt>
    <dgm:pt modelId="{5299C882-6DC4-4BFC-AEE3-568543ACD501}" type="sibTrans" cxnId="{D86E6B76-4952-4DFB-BE9B-9038A7455769}">
      <dgm:prSet/>
      <dgm:spPr/>
      <dgm:t>
        <a:bodyPr/>
        <a:lstStyle/>
        <a:p>
          <a:endParaRPr lang="de-AT"/>
        </a:p>
      </dgm:t>
    </dgm:pt>
    <dgm:pt modelId="{30B8686B-D974-40B0-93ED-A57B27FEB59B}">
      <dgm:prSet/>
      <dgm:spPr/>
      <dgm:t>
        <a:bodyPr/>
        <a:lstStyle/>
        <a:p>
          <a:r>
            <a:rPr lang="de-AT" dirty="0"/>
            <a:t>Verabschiedung</a:t>
          </a:r>
        </a:p>
      </dgm:t>
    </dgm:pt>
    <dgm:pt modelId="{696C9FD5-2D44-405E-B022-2C6698B068A8}" type="parTrans" cxnId="{53E0F01D-1885-437B-A048-87E7B7B9A7EA}">
      <dgm:prSet/>
      <dgm:spPr/>
      <dgm:t>
        <a:bodyPr/>
        <a:lstStyle/>
        <a:p>
          <a:endParaRPr lang="de-AT"/>
        </a:p>
      </dgm:t>
    </dgm:pt>
    <dgm:pt modelId="{3FEA701F-AD24-4E98-80EE-2BAB124F18E8}" type="sibTrans" cxnId="{53E0F01D-1885-437B-A048-87E7B7B9A7EA}">
      <dgm:prSet/>
      <dgm:spPr/>
      <dgm:t>
        <a:bodyPr/>
        <a:lstStyle/>
        <a:p>
          <a:endParaRPr lang="de-AT"/>
        </a:p>
      </dgm:t>
    </dgm:pt>
    <dgm:pt modelId="{88797D9A-0921-40D6-8009-5BA454FFE5AF}">
      <dgm:prSet/>
      <dgm:spPr/>
      <dgm:t>
        <a:bodyPr/>
        <a:lstStyle/>
        <a:p>
          <a:r>
            <a:rPr lang="de-AT" dirty="0"/>
            <a:t>Musik oder Soundeffekte</a:t>
          </a:r>
        </a:p>
      </dgm:t>
    </dgm:pt>
    <dgm:pt modelId="{C9C81B21-12B4-44DC-8700-BC163B264B56}" type="parTrans" cxnId="{C130DA7F-C74A-4CAD-BCA5-5E7935E77531}">
      <dgm:prSet/>
      <dgm:spPr/>
      <dgm:t>
        <a:bodyPr/>
        <a:lstStyle/>
        <a:p>
          <a:endParaRPr lang="de-AT"/>
        </a:p>
      </dgm:t>
    </dgm:pt>
    <dgm:pt modelId="{7306751D-5ADC-480C-BDF5-2F8351CDE79E}" type="sibTrans" cxnId="{C130DA7F-C74A-4CAD-BCA5-5E7935E77531}">
      <dgm:prSet/>
      <dgm:spPr/>
      <dgm:t>
        <a:bodyPr/>
        <a:lstStyle/>
        <a:p>
          <a:endParaRPr lang="de-AT"/>
        </a:p>
      </dgm:t>
    </dgm:pt>
    <dgm:pt modelId="{B941DCBD-1A16-4E50-B5EA-AA70DB4169F9}">
      <dgm:prSet/>
      <dgm:spPr/>
      <dgm:t>
        <a:bodyPr/>
        <a:lstStyle/>
        <a:p>
          <a:r>
            <a:rPr lang="de-AT" dirty="0"/>
            <a:t>Sogenannter Call-</a:t>
          </a:r>
          <a:r>
            <a:rPr lang="de-AT" dirty="0" err="1"/>
            <a:t>to</a:t>
          </a:r>
          <a:r>
            <a:rPr lang="de-AT" dirty="0"/>
            <a:t>-Action (z. B. „Folgt uns“)</a:t>
          </a:r>
        </a:p>
      </dgm:t>
    </dgm:pt>
    <dgm:pt modelId="{65FABD26-34D8-4A3C-BCCE-54D4473A2EE0}" type="parTrans" cxnId="{01024F26-35DE-4D7A-BCD8-C87C3E5491D0}">
      <dgm:prSet/>
      <dgm:spPr/>
      <dgm:t>
        <a:bodyPr/>
        <a:lstStyle/>
        <a:p>
          <a:endParaRPr lang="de-AT"/>
        </a:p>
      </dgm:t>
    </dgm:pt>
    <dgm:pt modelId="{7AB5988F-3F1F-4320-B7C9-BD7E59113357}" type="sibTrans" cxnId="{01024F26-35DE-4D7A-BCD8-C87C3E5491D0}">
      <dgm:prSet/>
      <dgm:spPr/>
      <dgm:t>
        <a:bodyPr/>
        <a:lstStyle/>
        <a:p>
          <a:endParaRPr lang="de-AT"/>
        </a:p>
      </dgm:t>
    </dgm:pt>
    <dgm:pt modelId="{A9A12088-9447-442D-94EE-5D4331F76643}" type="pres">
      <dgm:prSet presAssocID="{3A33BBD8-3ACF-4BBD-B195-3DAFA9C092BE}" presName="linearFlow" presStyleCnt="0">
        <dgm:presLayoutVars>
          <dgm:dir/>
          <dgm:animLvl val="lvl"/>
          <dgm:resizeHandles val="exact"/>
        </dgm:presLayoutVars>
      </dgm:prSet>
      <dgm:spPr/>
    </dgm:pt>
    <dgm:pt modelId="{D52EC2A9-E383-4114-A2DA-48F45D379490}" type="pres">
      <dgm:prSet presAssocID="{9E9A6376-DA50-41EF-ABFA-D6AA39A54C20}" presName="composite" presStyleCnt="0"/>
      <dgm:spPr/>
    </dgm:pt>
    <dgm:pt modelId="{2EB23439-89D5-44CB-BF5D-1DD2C6500E0E}" type="pres">
      <dgm:prSet presAssocID="{9E9A6376-DA50-41EF-ABFA-D6AA39A54C20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D7DC234F-0AD1-47AA-AA9B-C3A9B1D1AD11}" type="pres">
      <dgm:prSet presAssocID="{9E9A6376-DA50-41EF-ABFA-D6AA39A54C20}" presName="descendantText" presStyleLbl="alignAcc1" presStyleIdx="0" presStyleCnt="2">
        <dgm:presLayoutVars>
          <dgm:bulletEnabled val="1"/>
        </dgm:presLayoutVars>
      </dgm:prSet>
      <dgm:spPr/>
    </dgm:pt>
    <dgm:pt modelId="{8D24AB4A-AF08-410F-9F3B-FAAB56DCBFE0}" type="pres">
      <dgm:prSet presAssocID="{F07E54A8-7E84-42CE-842C-F45DBE284BA5}" presName="sp" presStyleCnt="0"/>
      <dgm:spPr/>
    </dgm:pt>
    <dgm:pt modelId="{E758C57F-0E2B-4167-90DA-B0F9184241AA}" type="pres">
      <dgm:prSet presAssocID="{902DE537-B22D-4F0F-8D94-D048EBB9A1F1}" presName="composite" presStyleCnt="0"/>
      <dgm:spPr/>
    </dgm:pt>
    <dgm:pt modelId="{E3C19237-ED9D-41F5-8EEA-0B9DF0D7B3C6}" type="pres">
      <dgm:prSet presAssocID="{902DE537-B22D-4F0F-8D94-D048EBB9A1F1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17D96FE7-6C59-4A82-95D2-8A2AF2FD883F}" type="pres">
      <dgm:prSet presAssocID="{902DE537-B22D-4F0F-8D94-D048EBB9A1F1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EF59BF1A-7E5E-4312-97E0-0FD70A17ED62}" type="presOf" srcId="{902DE537-B22D-4F0F-8D94-D048EBB9A1F1}" destId="{E3C19237-ED9D-41F5-8EEA-0B9DF0D7B3C6}" srcOrd="0" destOrd="0" presId="urn:microsoft.com/office/officeart/2005/8/layout/chevron2"/>
    <dgm:cxn modelId="{53E0F01D-1885-437B-A048-87E7B7B9A7EA}" srcId="{902DE537-B22D-4F0F-8D94-D048EBB9A1F1}" destId="{30B8686B-D974-40B0-93ED-A57B27FEB59B}" srcOrd="0" destOrd="0" parTransId="{696C9FD5-2D44-405E-B022-2C6698B068A8}" sibTransId="{3FEA701F-AD24-4E98-80EE-2BAB124F18E8}"/>
    <dgm:cxn modelId="{01024F26-35DE-4D7A-BCD8-C87C3E5491D0}" srcId="{902DE537-B22D-4F0F-8D94-D048EBB9A1F1}" destId="{B941DCBD-1A16-4E50-B5EA-AA70DB4169F9}" srcOrd="2" destOrd="0" parTransId="{65FABD26-34D8-4A3C-BCCE-54D4473A2EE0}" sibTransId="{7AB5988F-3F1F-4320-B7C9-BD7E59113357}"/>
    <dgm:cxn modelId="{D5E03536-A9B2-4D40-85C4-1679E2B20436}" type="presOf" srcId="{9E9A6376-DA50-41EF-ABFA-D6AA39A54C20}" destId="{2EB23439-89D5-44CB-BF5D-1DD2C6500E0E}" srcOrd="0" destOrd="0" presId="urn:microsoft.com/office/officeart/2005/8/layout/chevron2"/>
    <dgm:cxn modelId="{32D06A39-43E8-40DA-8FFD-2EE14BA6A868}" type="presOf" srcId="{3A33BBD8-3ACF-4BBD-B195-3DAFA9C092BE}" destId="{A9A12088-9447-442D-94EE-5D4331F76643}" srcOrd="0" destOrd="0" presId="urn:microsoft.com/office/officeart/2005/8/layout/chevron2"/>
    <dgm:cxn modelId="{BD242C6E-5F38-49E6-AEAC-AE3D120E7176}" srcId="{9E9A6376-DA50-41EF-ABFA-D6AA39A54C20}" destId="{9B3591CE-DCC4-4AC4-8DE5-C23E4F59734A}" srcOrd="0" destOrd="0" parTransId="{D10CA484-6FA5-495D-9365-0DACFD15767D}" sibTransId="{08183E0A-14C9-45C6-A467-91509345089E}"/>
    <dgm:cxn modelId="{FB293F55-C51D-4C50-AD91-B228C91A8341}" type="presOf" srcId="{9B3591CE-DCC4-4AC4-8DE5-C23E4F59734A}" destId="{D7DC234F-0AD1-47AA-AA9B-C3A9B1D1AD11}" srcOrd="0" destOrd="0" presId="urn:microsoft.com/office/officeart/2005/8/layout/chevron2"/>
    <dgm:cxn modelId="{D86E6B76-4952-4DFB-BE9B-9038A7455769}" srcId="{3A33BBD8-3ACF-4BBD-B195-3DAFA9C092BE}" destId="{902DE537-B22D-4F0F-8D94-D048EBB9A1F1}" srcOrd="1" destOrd="0" parTransId="{95D938EE-8396-4BE1-8D68-147CBC5B9942}" sibTransId="{5299C882-6DC4-4BFC-AEE3-568543ACD501}"/>
    <dgm:cxn modelId="{C130DA7F-C74A-4CAD-BCA5-5E7935E77531}" srcId="{902DE537-B22D-4F0F-8D94-D048EBB9A1F1}" destId="{88797D9A-0921-40D6-8009-5BA454FFE5AF}" srcOrd="1" destOrd="0" parTransId="{C9C81B21-12B4-44DC-8700-BC163B264B56}" sibTransId="{7306751D-5ADC-480C-BDF5-2F8351CDE79E}"/>
    <dgm:cxn modelId="{9E3AD29C-B608-4D20-B1FF-27DEE382121C}" type="presOf" srcId="{30B8686B-D974-40B0-93ED-A57B27FEB59B}" destId="{17D96FE7-6C59-4A82-95D2-8A2AF2FD883F}" srcOrd="0" destOrd="0" presId="urn:microsoft.com/office/officeart/2005/8/layout/chevron2"/>
    <dgm:cxn modelId="{B7C3D8C5-750A-4604-924D-4EB31C234691}" type="presOf" srcId="{0FA57CD2-8D61-415C-9E86-85107D4C6BCD}" destId="{D7DC234F-0AD1-47AA-AA9B-C3A9B1D1AD11}" srcOrd="0" destOrd="1" presId="urn:microsoft.com/office/officeart/2005/8/layout/chevron2"/>
    <dgm:cxn modelId="{41B89ACB-ADC6-4CAA-923B-5CEE5D230DB6}" type="presOf" srcId="{B941DCBD-1A16-4E50-B5EA-AA70DB4169F9}" destId="{17D96FE7-6C59-4A82-95D2-8A2AF2FD883F}" srcOrd="0" destOrd="2" presId="urn:microsoft.com/office/officeart/2005/8/layout/chevron2"/>
    <dgm:cxn modelId="{0FE1B9DE-EFBE-4F07-A08E-93BF91F2A631}" type="presOf" srcId="{88797D9A-0921-40D6-8009-5BA454FFE5AF}" destId="{17D96FE7-6C59-4A82-95D2-8A2AF2FD883F}" srcOrd="0" destOrd="1" presId="urn:microsoft.com/office/officeart/2005/8/layout/chevron2"/>
    <dgm:cxn modelId="{B8D29CE1-0C01-4171-A809-29C6D789C50C}" srcId="{9E9A6376-DA50-41EF-ABFA-D6AA39A54C20}" destId="{0FA57CD2-8D61-415C-9E86-85107D4C6BCD}" srcOrd="1" destOrd="0" parTransId="{BD56ED3F-4FEA-4F33-B21F-5499DBEC83AA}" sibTransId="{1EC11713-A09D-40B8-99C9-8F0F46919AE2}"/>
    <dgm:cxn modelId="{AC72A7FB-FFE1-4800-B036-C2C1C1ACC187}" srcId="{3A33BBD8-3ACF-4BBD-B195-3DAFA9C092BE}" destId="{9E9A6376-DA50-41EF-ABFA-D6AA39A54C20}" srcOrd="0" destOrd="0" parTransId="{4F5DE281-DEF2-4B10-805A-26E8611941D2}" sibTransId="{F07E54A8-7E84-42CE-842C-F45DBE284BA5}"/>
    <dgm:cxn modelId="{E725BE2E-F072-4F20-B558-92D69F848D0A}" type="presParOf" srcId="{A9A12088-9447-442D-94EE-5D4331F76643}" destId="{D52EC2A9-E383-4114-A2DA-48F45D379490}" srcOrd="0" destOrd="0" presId="urn:microsoft.com/office/officeart/2005/8/layout/chevron2"/>
    <dgm:cxn modelId="{8057CAF0-E333-42BC-A797-C45301E7BB3D}" type="presParOf" srcId="{D52EC2A9-E383-4114-A2DA-48F45D379490}" destId="{2EB23439-89D5-44CB-BF5D-1DD2C6500E0E}" srcOrd="0" destOrd="0" presId="urn:microsoft.com/office/officeart/2005/8/layout/chevron2"/>
    <dgm:cxn modelId="{D2348CAE-4A86-4DE3-AB6E-16A5FAD163D4}" type="presParOf" srcId="{D52EC2A9-E383-4114-A2DA-48F45D379490}" destId="{D7DC234F-0AD1-47AA-AA9B-C3A9B1D1AD11}" srcOrd="1" destOrd="0" presId="urn:microsoft.com/office/officeart/2005/8/layout/chevron2"/>
    <dgm:cxn modelId="{EF1BE8DF-D2B7-4A89-B964-A5CA96ED1107}" type="presParOf" srcId="{A9A12088-9447-442D-94EE-5D4331F76643}" destId="{8D24AB4A-AF08-410F-9F3B-FAAB56DCBFE0}" srcOrd="1" destOrd="0" presId="urn:microsoft.com/office/officeart/2005/8/layout/chevron2"/>
    <dgm:cxn modelId="{4BDE219D-D2D0-43AB-B60E-8DD3BCA5F1DF}" type="presParOf" srcId="{A9A12088-9447-442D-94EE-5D4331F76643}" destId="{E758C57F-0E2B-4167-90DA-B0F9184241AA}" srcOrd="2" destOrd="0" presId="urn:microsoft.com/office/officeart/2005/8/layout/chevron2"/>
    <dgm:cxn modelId="{622B66E7-B978-4FBF-BBAE-7AECD2B640AB}" type="presParOf" srcId="{E758C57F-0E2B-4167-90DA-B0F9184241AA}" destId="{E3C19237-ED9D-41F5-8EEA-0B9DF0D7B3C6}" srcOrd="0" destOrd="0" presId="urn:microsoft.com/office/officeart/2005/8/layout/chevron2"/>
    <dgm:cxn modelId="{980F05AF-1796-4301-8542-5304B4DEFE56}" type="presParOf" srcId="{E758C57F-0E2B-4167-90DA-B0F9184241AA}" destId="{17D96FE7-6C59-4A82-95D2-8A2AF2FD883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2E95A0F-FFEC-4FB3-8F32-1C33AE74073D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C6F88405-603B-4C5B-BDC3-70D469A04BD1}">
      <dgm:prSet custT="1"/>
      <dgm:spPr/>
      <dgm:t>
        <a:bodyPr/>
        <a:lstStyle/>
        <a:p>
          <a:r>
            <a:rPr lang="de-DE" sz="1600" b="1" dirty="0"/>
            <a:t>Zeitliche Flexibilität</a:t>
          </a:r>
        </a:p>
        <a:p>
          <a:r>
            <a:rPr lang="de-DE" sz="1400" dirty="0"/>
            <a:t>Man kann den Podcast überall und zu jeder Zeit anhören. Beim Radio ist man aber zu bestimmten Zeiten gebunden. </a:t>
          </a:r>
          <a:endParaRPr lang="de-AT" sz="1400" dirty="0"/>
        </a:p>
      </dgm:t>
    </dgm:pt>
    <dgm:pt modelId="{E8DE25AD-9E3A-4768-B7A3-8E6F3A2DF353}" type="parTrans" cxnId="{622C57A3-60E0-43D5-B55F-7FD6FC3804DC}">
      <dgm:prSet/>
      <dgm:spPr/>
      <dgm:t>
        <a:bodyPr/>
        <a:lstStyle/>
        <a:p>
          <a:endParaRPr lang="de-AT"/>
        </a:p>
      </dgm:t>
    </dgm:pt>
    <dgm:pt modelId="{7149BE2B-856A-45F8-94F2-B8234E95A0D3}" type="sibTrans" cxnId="{622C57A3-60E0-43D5-B55F-7FD6FC3804DC}">
      <dgm:prSet/>
      <dgm:spPr/>
      <dgm:t>
        <a:bodyPr/>
        <a:lstStyle/>
        <a:p>
          <a:endParaRPr lang="de-AT"/>
        </a:p>
      </dgm:t>
    </dgm:pt>
    <dgm:pt modelId="{55A8E140-750B-460D-BE52-FAB3E9C807BC}">
      <dgm:prSet custT="1"/>
      <dgm:spPr/>
      <dgm:t>
        <a:bodyPr/>
        <a:lstStyle/>
        <a:p>
          <a:r>
            <a:rPr lang="de-DE" sz="1600" b="1" dirty="0"/>
            <a:t>Spezialisierung</a:t>
          </a:r>
          <a:endParaRPr lang="de-DE" sz="1400" b="1" dirty="0"/>
        </a:p>
        <a:p>
          <a:r>
            <a:rPr lang="de-DE" sz="1400" dirty="0"/>
            <a:t>Man kann sich aussuchen welche Themen man sich anhört (True Crime, Wissenschaft, Gaming) </a:t>
          </a:r>
          <a:endParaRPr lang="de-AT" sz="1400" dirty="0"/>
        </a:p>
      </dgm:t>
    </dgm:pt>
    <dgm:pt modelId="{3C756FE5-AD64-4D7D-9C75-E7B79411D3E5}" type="parTrans" cxnId="{E518AB77-7A03-4200-A92C-C1AB6DABA9A0}">
      <dgm:prSet/>
      <dgm:spPr/>
      <dgm:t>
        <a:bodyPr/>
        <a:lstStyle/>
        <a:p>
          <a:endParaRPr lang="de-AT"/>
        </a:p>
      </dgm:t>
    </dgm:pt>
    <dgm:pt modelId="{D910AD20-BBFC-4108-A02B-7D0C64768A0B}" type="sibTrans" cxnId="{E518AB77-7A03-4200-A92C-C1AB6DABA9A0}">
      <dgm:prSet/>
      <dgm:spPr/>
      <dgm:t>
        <a:bodyPr/>
        <a:lstStyle/>
        <a:p>
          <a:endParaRPr lang="de-AT"/>
        </a:p>
      </dgm:t>
    </dgm:pt>
    <dgm:pt modelId="{A208E702-A496-4417-A9E5-DA9DB8B97932}">
      <dgm:prSet custT="1"/>
      <dgm:spPr/>
      <dgm:t>
        <a:bodyPr/>
        <a:lstStyle/>
        <a:p>
          <a:r>
            <a:rPr lang="de-DE" sz="1400" b="1" dirty="0"/>
            <a:t>Immer verfügbar</a:t>
          </a:r>
        </a:p>
        <a:p>
          <a:r>
            <a:rPr lang="de-DE" sz="1200" dirty="0"/>
            <a:t>Man kann alte Episoden wieder anhören. Außerdem kann man die Podcasts herunterladen und dann ohne Internet anhören  </a:t>
          </a:r>
          <a:endParaRPr lang="de-AT" sz="1200" dirty="0"/>
        </a:p>
      </dgm:t>
    </dgm:pt>
    <dgm:pt modelId="{33057EC3-C311-4B8E-8D19-83FBE24A41DC}" type="parTrans" cxnId="{2D8F6591-60D7-4996-8D02-A48ECC7A433D}">
      <dgm:prSet/>
      <dgm:spPr/>
      <dgm:t>
        <a:bodyPr/>
        <a:lstStyle/>
        <a:p>
          <a:endParaRPr lang="de-AT"/>
        </a:p>
      </dgm:t>
    </dgm:pt>
    <dgm:pt modelId="{70504EB8-301D-4FA6-81FC-7C8C4A225330}" type="sibTrans" cxnId="{2D8F6591-60D7-4996-8D02-A48ECC7A433D}">
      <dgm:prSet/>
      <dgm:spPr/>
      <dgm:t>
        <a:bodyPr/>
        <a:lstStyle/>
        <a:p>
          <a:endParaRPr lang="de-AT"/>
        </a:p>
      </dgm:t>
    </dgm:pt>
    <dgm:pt modelId="{ACCA61D0-C9AC-4285-A3A5-8D0DE67B11B4}">
      <dgm:prSet custT="1"/>
      <dgm:spPr/>
      <dgm:t>
        <a:bodyPr/>
        <a:lstStyle/>
        <a:p>
          <a:r>
            <a:rPr lang="de-DE" sz="1400" b="1" dirty="0"/>
            <a:t>Werbung</a:t>
          </a:r>
          <a:endParaRPr lang="de-DE" sz="1200" b="1" dirty="0"/>
        </a:p>
        <a:p>
          <a:r>
            <a:rPr lang="de-DE" sz="1200" dirty="0"/>
            <a:t>Viele Podcasts sind werbefrei oder haben zielgerichtete Werbung, die weniger störend wirken </a:t>
          </a:r>
          <a:endParaRPr lang="de-AT" sz="1200" dirty="0"/>
        </a:p>
      </dgm:t>
    </dgm:pt>
    <dgm:pt modelId="{C851CCA4-1CD3-48A3-9E9F-33AB84537E8E}" type="parTrans" cxnId="{7DFA7719-1D4D-40FE-B069-84F26A626662}">
      <dgm:prSet/>
      <dgm:spPr/>
      <dgm:t>
        <a:bodyPr/>
        <a:lstStyle/>
        <a:p>
          <a:endParaRPr lang="de-AT"/>
        </a:p>
      </dgm:t>
    </dgm:pt>
    <dgm:pt modelId="{F198FFA3-724E-47A3-BF9F-B3AC274EB55C}" type="sibTrans" cxnId="{7DFA7719-1D4D-40FE-B069-84F26A626662}">
      <dgm:prSet/>
      <dgm:spPr/>
      <dgm:t>
        <a:bodyPr/>
        <a:lstStyle/>
        <a:p>
          <a:endParaRPr lang="de-AT"/>
        </a:p>
      </dgm:t>
    </dgm:pt>
    <dgm:pt modelId="{8D1D1F3B-F139-4111-97E6-ABD58EA12AD4}">
      <dgm:prSet custT="1"/>
      <dgm:spPr/>
      <dgm:t>
        <a:bodyPr/>
        <a:lstStyle/>
        <a:p>
          <a:r>
            <a:rPr lang="de-DE" sz="1400" b="1" dirty="0"/>
            <a:t>Authentizität</a:t>
          </a:r>
        </a:p>
        <a:p>
          <a:r>
            <a:rPr lang="de-DE" sz="1200" dirty="0"/>
            <a:t>Persönlicher und lockererer. Außerdem bildet man eine gewisse Bindung, da man die Hosts wiedererkennt.</a:t>
          </a:r>
          <a:endParaRPr lang="de-AT" sz="1200" dirty="0"/>
        </a:p>
      </dgm:t>
    </dgm:pt>
    <dgm:pt modelId="{18E80414-3DA9-44F4-A2DD-A72225305C90}" type="parTrans" cxnId="{8F123F1A-557C-4C85-BAD2-C5EEEF3D8178}">
      <dgm:prSet/>
      <dgm:spPr/>
      <dgm:t>
        <a:bodyPr/>
        <a:lstStyle/>
        <a:p>
          <a:endParaRPr lang="de-AT"/>
        </a:p>
      </dgm:t>
    </dgm:pt>
    <dgm:pt modelId="{D5E543A3-E9AC-4EB6-A16C-EE723440DBFE}" type="sibTrans" cxnId="{8F123F1A-557C-4C85-BAD2-C5EEEF3D8178}">
      <dgm:prSet/>
      <dgm:spPr/>
      <dgm:t>
        <a:bodyPr/>
        <a:lstStyle/>
        <a:p>
          <a:endParaRPr lang="de-AT"/>
        </a:p>
      </dgm:t>
    </dgm:pt>
    <dgm:pt modelId="{7551E728-B5D8-4902-A0D4-CA89FC0D37CA}" type="pres">
      <dgm:prSet presAssocID="{12E95A0F-FFEC-4FB3-8F32-1C33AE74073D}" presName="Name0" presStyleCnt="0">
        <dgm:presLayoutVars>
          <dgm:chMax val="7"/>
          <dgm:chPref val="7"/>
          <dgm:dir/>
        </dgm:presLayoutVars>
      </dgm:prSet>
      <dgm:spPr/>
    </dgm:pt>
    <dgm:pt modelId="{D630164B-89BB-4FB1-8A85-F22AE480DDBD}" type="pres">
      <dgm:prSet presAssocID="{12E95A0F-FFEC-4FB3-8F32-1C33AE74073D}" presName="Name1" presStyleCnt="0"/>
      <dgm:spPr/>
    </dgm:pt>
    <dgm:pt modelId="{47CAB81A-633C-4CEC-8348-42BC1186CDEA}" type="pres">
      <dgm:prSet presAssocID="{12E95A0F-FFEC-4FB3-8F32-1C33AE74073D}" presName="cycle" presStyleCnt="0"/>
      <dgm:spPr/>
    </dgm:pt>
    <dgm:pt modelId="{31A450F8-EDC7-474D-976A-A57AA426ABD5}" type="pres">
      <dgm:prSet presAssocID="{12E95A0F-FFEC-4FB3-8F32-1C33AE74073D}" presName="srcNode" presStyleLbl="node1" presStyleIdx="0" presStyleCnt="5"/>
      <dgm:spPr/>
    </dgm:pt>
    <dgm:pt modelId="{E20BCA00-30A4-42C3-B711-44D4E5E005A6}" type="pres">
      <dgm:prSet presAssocID="{12E95A0F-FFEC-4FB3-8F32-1C33AE74073D}" presName="conn" presStyleLbl="parChTrans1D2" presStyleIdx="0" presStyleCnt="1"/>
      <dgm:spPr/>
    </dgm:pt>
    <dgm:pt modelId="{0700E46E-AA20-4F34-A1F8-5F6AC2046DB3}" type="pres">
      <dgm:prSet presAssocID="{12E95A0F-FFEC-4FB3-8F32-1C33AE74073D}" presName="extraNode" presStyleLbl="node1" presStyleIdx="0" presStyleCnt="5"/>
      <dgm:spPr/>
    </dgm:pt>
    <dgm:pt modelId="{8B77DA70-E4F8-407E-B026-81D48660DE7E}" type="pres">
      <dgm:prSet presAssocID="{12E95A0F-FFEC-4FB3-8F32-1C33AE74073D}" presName="dstNode" presStyleLbl="node1" presStyleIdx="0" presStyleCnt="5"/>
      <dgm:spPr/>
    </dgm:pt>
    <dgm:pt modelId="{A7B57A97-805C-4D19-8D90-E96B1A337AB0}" type="pres">
      <dgm:prSet presAssocID="{C6F88405-603B-4C5B-BDC3-70D469A04BD1}" presName="text_1" presStyleLbl="node1" presStyleIdx="0" presStyleCnt="5">
        <dgm:presLayoutVars>
          <dgm:bulletEnabled val="1"/>
        </dgm:presLayoutVars>
      </dgm:prSet>
      <dgm:spPr/>
    </dgm:pt>
    <dgm:pt modelId="{174EE748-9646-46BF-9B1C-3BA2D03BF4D6}" type="pres">
      <dgm:prSet presAssocID="{C6F88405-603B-4C5B-BDC3-70D469A04BD1}" presName="accent_1" presStyleCnt="0"/>
      <dgm:spPr/>
    </dgm:pt>
    <dgm:pt modelId="{4835F86B-177F-4B48-8E0F-053C490BED3C}" type="pres">
      <dgm:prSet presAssocID="{C6F88405-603B-4C5B-BDC3-70D469A04BD1}" presName="accentRepeatNode" presStyleLbl="solidFgAcc1" presStyleIdx="0" presStyleCnt="5"/>
      <dgm:spPr>
        <a:blipFill rotWithShape="0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437644E8-D60A-40A5-BAEE-46E6957BD224}" type="pres">
      <dgm:prSet presAssocID="{55A8E140-750B-460D-BE52-FAB3E9C807BC}" presName="text_2" presStyleLbl="node1" presStyleIdx="1" presStyleCnt="5">
        <dgm:presLayoutVars>
          <dgm:bulletEnabled val="1"/>
        </dgm:presLayoutVars>
      </dgm:prSet>
      <dgm:spPr/>
    </dgm:pt>
    <dgm:pt modelId="{3DD4A414-2F04-43E8-A71E-C77326108136}" type="pres">
      <dgm:prSet presAssocID="{55A8E140-750B-460D-BE52-FAB3E9C807BC}" presName="accent_2" presStyleCnt="0"/>
      <dgm:spPr/>
    </dgm:pt>
    <dgm:pt modelId="{33D9219D-89F1-4239-89D3-F4CD007E714D}" type="pres">
      <dgm:prSet presAssocID="{55A8E140-750B-460D-BE52-FAB3E9C807BC}" presName="accentRepeatNode" presStyleLbl="solidFgAcc1" presStyleIdx="1" presStyleCnt="5"/>
      <dgm:spPr>
        <a:blipFill rotWithShape="0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186DBA54-2924-4DDF-A357-AE0EE563E242}" type="pres">
      <dgm:prSet presAssocID="{A208E702-A496-4417-A9E5-DA9DB8B97932}" presName="text_3" presStyleLbl="node1" presStyleIdx="2" presStyleCnt="5">
        <dgm:presLayoutVars>
          <dgm:bulletEnabled val="1"/>
        </dgm:presLayoutVars>
      </dgm:prSet>
      <dgm:spPr/>
    </dgm:pt>
    <dgm:pt modelId="{A9F6339B-4548-4C33-9474-EA9181D0DC3B}" type="pres">
      <dgm:prSet presAssocID="{A208E702-A496-4417-A9E5-DA9DB8B97932}" presName="accent_3" presStyleCnt="0"/>
      <dgm:spPr/>
    </dgm:pt>
    <dgm:pt modelId="{5E37CE0E-69AB-4CE7-B84E-0246935E48F0}" type="pres">
      <dgm:prSet presAssocID="{A208E702-A496-4417-A9E5-DA9DB8B97932}" presName="accentRepeatNode" presStyleLbl="solidFgAcc1" presStyleIdx="2" presStyleCnt="5"/>
      <dgm:spPr>
        <a:blipFill rotWithShape="0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094D722-73E3-4744-A699-0E295E9DEA57}" type="pres">
      <dgm:prSet presAssocID="{ACCA61D0-C9AC-4285-A3A5-8D0DE67B11B4}" presName="text_4" presStyleLbl="node1" presStyleIdx="3" presStyleCnt="5">
        <dgm:presLayoutVars>
          <dgm:bulletEnabled val="1"/>
        </dgm:presLayoutVars>
      </dgm:prSet>
      <dgm:spPr/>
    </dgm:pt>
    <dgm:pt modelId="{C610ABCC-C390-46FC-B982-5E36F5C69AF1}" type="pres">
      <dgm:prSet presAssocID="{ACCA61D0-C9AC-4285-A3A5-8D0DE67B11B4}" presName="accent_4" presStyleCnt="0"/>
      <dgm:spPr/>
    </dgm:pt>
    <dgm:pt modelId="{3E22244E-408A-4545-AF51-CB264DF92BBA}" type="pres">
      <dgm:prSet presAssocID="{ACCA61D0-C9AC-4285-A3A5-8D0DE67B11B4}" presName="accentRepeatNode" presStyleLbl="solidFgAcc1" presStyleIdx="3" presStyleCnt="5"/>
      <dgm:spPr>
        <a:blipFill rotWithShape="0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3E24FA80-ECB8-43E9-B805-B3620F4C88A1}" type="pres">
      <dgm:prSet presAssocID="{8D1D1F3B-F139-4111-97E6-ABD58EA12AD4}" presName="text_5" presStyleLbl="node1" presStyleIdx="4" presStyleCnt="5">
        <dgm:presLayoutVars>
          <dgm:bulletEnabled val="1"/>
        </dgm:presLayoutVars>
      </dgm:prSet>
      <dgm:spPr/>
    </dgm:pt>
    <dgm:pt modelId="{5904F105-17C3-4ECF-8351-A84760D488BE}" type="pres">
      <dgm:prSet presAssocID="{8D1D1F3B-F139-4111-97E6-ABD58EA12AD4}" presName="accent_5" presStyleCnt="0"/>
      <dgm:spPr/>
    </dgm:pt>
    <dgm:pt modelId="{3E5631A5-B968-4AEC-BE3A-B98677CADD09}" type="pres">
      <dgm:prSet presAssocID="{8D1D1F3B-F139-4111-97E6-ABD58EA12AD4}" presName="accentRepeatNode" presStyleLbl="solidFgAcc1" presStyleIdx="4" presStyleCnt="5"/>
      <dgm:spPr>
        <a:blipFill rotWithShape="0">
          <a:blip xmlns:r="http://schemas.openxmlformats.org/officeDocument/2006/relationships" r:embed="rId1"/>
          <a:srcRect/>
          <a:stretch>
            <a:fillRect/>
          </a:stretch>
        </a:blipFill>
      </dgm:spPr>
    </dgm:pt>
  </dgm:ptLst>
  <dgm:cxnLst>
    <dgm:cxn modelId="{7DFA7719-1D4D-40FE-B069-84F26A626662}" srcId="{12E95A0F-FFEC-4FB3-8F32-1C33AE74073D}" destId="{ACCA61D0-C9AC-4285-A3A5-8D0DE67B11B4}" srcOrd="3" destOrd="0" parTransId="{C851CCA4-1CD3-48A3-9E9F-33AB84537E8E}" sibTransId="{F198FFA3-724E-47A3-BF9F-B3AC274EB55C}"/>
    <dgm:cxn modelId="{8F123F1A-557C-4C85-BAD2-C5EEEF3D8178}" srcId="{12E95A0F-FFEC-4FB3-8F32-1C33AE74073D}" destId="{8D1D1F3B-F139-4111-97E6-ABD58EA12AD4}" srcOrd="4" destOrd="0" parTransId="{18E80414-3DA9-44F4-A2DD-A72225305C90}" sibTransId="{D5E543A3-E9AC-4EB6-A16C-EE723440DBFE}"/>
    <dgm:cxn modelId="{6B10371E-3FA4-4611-B249-906DE043D839}" type="presOf" srcId="{C6F88405-603B-4C5B-BDC3-70D469A04BD1}" destId="{A7B57A97-805C-4D19-8D90-E96B1A337AB0}" srcOrd="0" destOrd="0" presId="urn:microsoft.com/office/officeart/2008/layout/VerticalCurvedList"/>
    <dgm:cxn modelId="{426DEC34-CCD1-44ED-9833-AEB444EF3BF5}" type="presOf" srcId="{55A8E140-750B-460D-BE52-FAB3E9C807BC}" destId="{437644E8-D60A-40A5-BAEE-46E6957BD224}" srcOrd="0" destOrd="0" presId="urn:microsoft.com/office/officeart/2008/layout/VerticalCurvedList"/>
    <dgm:cxn modelId="{743E873D-D38D-4AAF-821D-5643AF427FBA}" type="presOf" srcId="{12E95A0F-FFEC-4FB3-8F32-1C33AE74073D}" destId="{7551E728-B5D8-4902-A0D4-CA89FC0D37CA}" srcOrd="0" destOrd="0" presId="urn:microsoft.com/office/officeart/2008/layout/VerticalCurvedList"/>
    <dgm:cxn modelId="{5D7FC475-BE7D-4E6B-A1FC-E11ACF58671F}" type="presOf" srcId="{7149BE2B-856A-45F8-94F2-B8234E95A0D3}" destId="{E20BCA00-30A4-42C3-B711-44D4E5E005A6}" srcOrd="0" destOrd="0" presId="urn:microsoft.com/office/officeart/2008/layout/VerticalCurvedList"/>
    <dgm:cxn modelId="{E518AB77-7A03-4200-A92C-C1AB6DABA9A0}" srcId="{12E95A0F-FFEC-4FB3-8F32-1C33AE74073D}" destId="{55A8E140-750B-460D-BE52-FAB3E9C807BC}" srcOrd="1" destOrd="0" parTransId="{3C756FE5-AD64-4D7D-9C75-E7B79411D3E5}" sibTransId="{D910AD20-BBFC-4108-A02B-7D0C64768A0B}"/>
    <dgm:cxn modelId="{14333183-908E-4439-88C0-1749DC989F4A}" type="presOf" srcId="{A208E702-A496-4417-A9E5-DA9DB8B97932}" destId="{186DBA54-2924-4DDF-A357-AE0EE563E242}" srcOrd="0" destOrd="0" presId="urn:microsoft.com/office/officeart/2008/layout/VerticalCurvedList"/>
    <dgm:cxn modelId="{2D8F6591-60D7-4996-8D02-A48ECC7A433D}" srcId="{12E95A0F-FFEC-4FB3-8F32-1C33AE74073D}" destId="{A208E702-A496-4417-A9E5-DA9DB8B97932}" srcOrd="2" destOrd="0" parTransId="{33057EC3-C311-4B8E-8D19-83FBE24A41DC}" sibTransId="{70504EB8-301D-4FA6-81FC-7C8C4A225330}"/>
    <dgm:cxn modelId="{622C57A3-60E0-43D5-B55F-7FD6FC3804DC}" srcId="{12E95A0F-FFEC-4FB3-8F32-1C33AE74073D}" destId="{C6F88405-603B-4C5B-BDC3-70D469A04BD1}" srcOrd="0" destOrd="0" parTransId="{E8DE25AD-9E3A-4768-B7A3-8E6F3A2DF353}" sibTransId="{7149BE2B-856A-45F8-94F2-B8234E95A0D3}"/>
    <dgm:cxn modelId="{8FFA48E4-D515-4A7E-A403-CCEB62DF6657}" type="presOf" srcId="{8D1D1F3B-F139-4111-97E6-ABD58EA12AD4}" destId="{3E24FA80-ECB8-43E9-B805-B3620F4C88A1}" srcOrd="0" destOrd="0" presId="urn:microsoft.com/office/officeart/2008/layout/VerticalCurvedList"/>
    <dgm:cxn modelId="{F16BEAFF-006D-4854-AC4D-D12C7B345D74}" type="presOf" srcId="{ACCA61D0-C9AC-4285-A3A5-8D0DE67B11B4}" destId="{5094D722-73E3-4744-A699-0E295E9DEA57}" srcOrd="0" destOrd="0" presId="urn:microsoft.com/office/officeart/2008/layout/VerticalCurvedList"/>
    <dgm:cxn modelId="{0B3538EB-1734-4611-B40D-CEB4C585B208}" type="presParOf" srcId="{7551E728-B5D8-4902-A0D4-CA89FC0D37CA}" destId="{D630164B-89BB-4FB1-8A85-F22AE480DDBD}" srcOrd="0" destOrd="0" presId="urn:microsoft.com/office/officeart/2008/layout/VerticalCurvedList"/>
    <dgm:cxn modelId="{4167B1E0-AD0D-40EB-8122-D3503A9E9DB8}" type="presParOf" srcId="{D630164B-89BB-4FB1-8A85-F22AE480DDBD}" destId="{47CAB81A-633C-4CEC-8348-42BC1186CDEA}" srcOrd="0" destOrd="0" presId="urn:microsoft.com/office/officeart/2008/layout/VerticalCurvedList"/>
    <dgm:cxn modelId="{232B689F-CAD0-4D87-89F4-A596EAAF7E08}" type="presParOf" srcId="{47CAB81A-633C-4CEC-8348-42BC1186CDEA}" destId="{31A450F8-EDC7-474D-976A-A57AA426ABD5}" srcOrd="0" destOrd="0" presId="urn:microsoft.com/office/officeart/2008/layout/VerticalCurvedList"/>
    <dgm:cxn modelId="{BD92BD1B-0507-49F1-856C-FFD8F41E87EE}" type="presParOf" srcId="{47CAB81A-633C-4CEC-8348-42BC1186CDEA}" destId="{E20BCA00-30A4-42C3-B711-44D4E5E005A6}" srcOrd="1" destOrd="0" presId="urn:microsoft.com/office/officeart/2008/layout/VerticalCurvedList"/>
    <dgm:cxn modelId="{9D4EBB06-3766-4AC0-AEE6-1D71F266D2C0}" type="presParOf" srcId="{47CAB81A-633C-4CEC-8348-42BC1186CDEA}" destId="{0700E46E-AA20-4F34-A1F8-5F6AC2046DB3}" srcOrd="2" destOrd="0" presId="urn:microsoft.com/office/officeart/2008/layout/VerticalCurvedList"/>
    <dgm:cxn modelId="{597006BA-69F2-44FF-9423-1477A245D779}" type="presParOf" srcId="{47CAB81A-633C-4CEC-8348-42BC1186CDEA}" destId="{8B77DA70-E4F8-407E-B026-81D48660DE7E}" srcOrd="3" destOrd="0" presId="urn:microsoft.com/office/officeart/2008/layout/VerticalCurvedList"/>
    <dgm:cxn modelId="{84105C98-0B15-4827-B877-5D8BD6EDE36F}" type="presParOf" srcId="{D630164B-89BB-4FB1-8A85-F22AE480DDBD}" destId="{A7B57A97-805C-4D19-8D90-E96B1A337AB0}" srcOrd="1" destOrd="0" presId="urn:microsoft.com/office/officeart/2008/layout/VerticalCurvedList"/>
    <dgm:cxn modelId="{5D1F8DBF-A304-43D0-AFC4-14552580FEB1}" type="presParOf" srcId="{D630164B-89BB-4FB1-8A85-F22AE480DDBD}" destId="{174EE748-9646-46BF-9B1C-3BA2D03BF4D6}" srcOrd="2" destOrd="0" presId="urn:microsoft.com/office/officeart/2008/layout/VerticalCurvedList"/>
    <dgm:cxn modelId="{37089647-C5B7-41E1-825E-8ACE03F90144}" type="presParOf" srcId="{174EE748-9646-46BF-9B1C-3BA2D03BF4D6}" destId="{4835F86B-177F-4B48-8E0F-053C490BED3C}" srcOrd="0" destOrd="0" presId="urn:microsoft.com/office/officeart/2008/layout/VerticalCurvedList"/>
    <dgm:cxn modelId="{188C8634-DB25-4243-AAF6-40F7B3863C01}" type="presParOf" srcId="{D630164B-89BB-4FB1-8A85-F22AE480DDBD}" destId="{437644E8-D60A-40A5-BAEE-46E6957BD224}" srcOrd="3" destOrd="0" presId="urn:microsoft.com/office/officeart/2008/layout/VerticalCurvedList"/>
    <dgm:cxn modelId="{4EE6ECAF-506C-4E90-A78D-8EC28A649DF0}" type="presParOf" srcId="{D630164B-89BB-4FB1-8A85-F22AE480DDBD}" destId="{3DD4A414-2F04-43E8-A71E-C77326108136}" srcOrd="4" destOrd="0" presId="urn:microsoft.com/office/officeart/2008/layout/VerticalCurvedList"/>
    <dgm:cxn modelId="{E16B8A93-C3C2-4961-BCCC-D5C13AD0D950}" type="presParOf" srcId="{3DD4A414-2F04-43E8-A71E-C77326108136}" destId="{33D9219D-89F1-4239-89D3-F4CD007E714D}" srcOrd="0" destOrd="0" presId="urn:microsoft.com/office/officeart/2008/layout/VerticalCurvedList"/>
    <dgm:cxn modelId="{B7190D25-34AA-4074-87A7-8117C2BACC21}" type="presParOf" srcId="{D630164B-89BB-4FB1-8A85-F22AE480DDBD}" destId="{186DBA54-2924-4DDF-A357-AE0EE563E242}" srcOrd="5" destOrd="0" presId="urn:microsoft.com/office/officeart/2008/layout/VerticalCurvedList"/>
    <dgm:cxn modelId="{C90804C2-A7FA-40E7-8AFA-FC96056D0CC3}" type="presParOf" srcId="{D630164B-89BB-4FB1-8A85-F22AE480DDBD}" destId="{A9F6339B-4548-4C33-9474-EA9181D0DC3B}" srcOrd="6" destOrd="0" presId="urn:microsoft.com/office/officeart/2008/layout/VerticalCurvedList"/>
    <dgm:cxn modelId="{83678DD3-1712-4E48-9839-9B01A63F4F31}" type="presParOf" srcId="{A9F6339B-4548-4C33-9474-EA9181D0DC3B}" destId="{5E37CE0E-69AB-4CE7-B84E-0246935E48F0}" srcOrd="0" destOrd="0" presId="urn:microsoft.com/office/officeart/2008/layout/VerticalCurvedList"/>
    <dgm:cxn modelId="{0323FD34-0806-413E-9673-A5D474DE177C}" type="presParOf" srcId="{D630164B-89BB-4FB1-8A85-F22AE480DDBD}" destId="{5094D722-73E3-4744-A699-0E295E9DEA57}" srcOrd="7" destOrd="0" presId="urn:microsoft.com/office/officeart/2008/layout/VerticalCurvedList"/>
    <dgm:cxn modelId="{532C99B0-55BD-4B38-91FD-A6CCF04C6B73}" type="presParOf" srcId="{D630164B-89BB-4FB1-8A85-F22AE480DDBD}" destId="{C610ABCC-C390-46FC-B982-5E36F5C69AF1}" srcOrd="8" destOrd="0" presId="urn:microsoft.com/office/officeart/2008/layout/VerticalCurvedList"/>
    <dgm:cxn modelId="{972905B7-52DA-4098-8D34-1E161A5134E6}" type="presParOf" srcId="{C610ABCC-C390-46FC-B982-5E36F5C69AF1}" destId="{3E22244E-408A-4545-AF51-CB264DF92BBA}" srcOrd="0" destOrd="0" presId="urn:microsoft.com/office/officeart/2008/layout/VerticalCurvedList"/>
    <dgm:cxn modelId="{1291B819-97BC-4C7E-9804-A3DC3E0C3EE1}" type="presParOf" srcId="{D630164B-89BB-4FB1-8A85-F22AE480DDBD}" destId="{3E24FA80-ECB8-43E9-B805-B3620F4C88A1}" srcOrd="9" destOrd="0" presId="urn:microsoft.com/office/officeart/2008/layout/VerticalCurvedList"/>
    <dgm:cxn modelId="{923E875B-580B-4716-833E-594EB44AB3B4}" type="presParOf" srcId="{D630164B-89BB-4FB1-8A85-F22AE480DDBD}" destId="{5904F105-17C3-4ECF-8351-A84760D488BE}" srcOrd="10" destOrd="0" presId="urn:microsoft.com/office/officeart/2008/layout/VerticalCurvedList"/>
    <dgm:cxn modelId="{017B2D01-81E9-4F44-A7C2-70E2481E09DD}" type="presParOf" srcId="{5904F105-17C3-4ECF-8351-A84760D488BE}" destId="{3E5631A5-B968-4AEC-BE3A-B98677CADD0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28CE44-26CE-45D3-86A6-C57BE7622912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27DB92E8-10A8-4FCD-AAB2-5F42AF5FD5BC}">
      <dgm:prSet custT="1"/>
      <dgm:spPr/>
      <dgm:t>
        <a:bodyPr/>
        <a:lstStyle/>
        <a:p>
          <a:r>
            <a:rPr lang="de-DE" sz="1800" b="1" dirty="0"/>
            <a:t>Vorproduziert</a:t>
          </a:r>
          <a:endParaRPr lang="de-DE" sz="1700" b="1" dirty="0"/>
        </a:p>
        <a:p>
          <a:r>
            <a:rPr lang="de-DE" sz="1700" dirty="0"/>
            <a:t>Podcasts sind meist vorproduziert und können deshalb nicht mit Live-News mithalten (Nachrichten, Stauwarnungen)</a:t>
          </a:r>
          <a:endParaRPr lang="de-AT" sz="1700" dirty="0"/>
        </a:p>
      </dgm:t>
    </dgm:pt>
    <dgm:pt modelId="{414B7140-96F0-477A-BB5E-048EDF15F50F}" type="parTrans" cxnId="{2A7F5816-42DF-4C8B-8FDF-625B9384D0B1}">
      <dgm:prSet/>
      <dgm:spPr/>
      <dgm:t>
        <a:bodyPr/>
        <a:lstStyle/>
        <a:p>
          <a:endParaRPr lang="de-AT"/>
        </a:p>
      </dgm:t>
    </dgm:pt>
    <dgm:pt modelId="{A80D527B-F539-41BE-B341-F39F173738A3}" type="sibTrans" cxnId="{2A7F5816-42DF-4C8B-8FDF-625B9384D0B1}">
      <dgm:prSet/>
      <dgm:spPr/>
      <dgm:t>
        <a:bodyPr/>
        <a:lstStyle/>
        <a:p>
          <a:endParaRPr lang="de-AT"/>
        </a:p>
      </dgm:t>
    </dgm:pt>
    <dgm:pt modelId="{479FBE69-5664-4D23-B003-6A5504B47765}">
      <dgm:prSet custT="1"/>
      <dgm:spPr/>
      <dgm:t>
        <a:bodyPr/>
        <a:lstStyle/>
        <a:p>
          <a:r>
            <a:rPr lang="de-DE" sz="1800" b="1" dirty="0"/>
            <a:t>Qualität &amp; Fake News</a:t>
          </a:r>
        </a:p>
        <a:p>
          <a:r>
            <a:rPr lang="de-DE" sz="1700" dirty="0"/>
            <a:t>Nicht alle Podcasts sind gut produziert oder verlässlich. Falsche Informationen sind leichter verbreitet.</a:t>
          </a:r>
          <a:endParaRPr lang="de-AT" sz="1700" dirty="0"/>
        </a:p>
      </dgm:t>
    </dgm:pt>
    <dgm:pt modelId="{EAE38599-E796-40E8-9D27-38BF08066FD8}" type="parTrans" cxnId="{7C89CC48-55BF-4662-A93E-A9CDD0A9E927}">
      <dgm:prSet/>
      <dgm:spPr/>
      <dgm:t>
        <a:bodyPr/>
        <a:lstStyle/>
        <a:p>
          <a:endParaRPr lang="de-AT"/>
        </a:p>
      </dgm:t>
    </dgm:pt>
    <dgm:pt modelId="{F2BF0877-AC01-42A7-8B65-65566AC00E6D}" type="sibTrans" cxnId="{7C89CC48-55BF-4662-A93E-A9CDD0A9E927}">
      <dgm:prSet/>
      <dgm:spPr/>
      <dgm:t>
        <a:bodyPr/>
        <a:lstStyle/>
        <a:p>
          <a:endParaRPr lang="de-AT"/>
        </a:p>
      </dgm:t>
    </dgm:pt>
    <dgm:pt modelId="{0EEE9B6F-1EFC-4051-BE76-F46A99895722}">
      <dgm:prSet custT="1"/>
      <dgm:spPr/>
      <dgm:t>
        <a:bodyPr/>
        <a:lstStyle/>
        <a:p>
          <a:r>
            <a:rPr lang="de-DE" sz="1800" b="1" dirty="0"/>
            <a:t>Verfügbarkeit</a:t>
          </a:r>
        </a:p>
        <a:p>
          <a:r>
            <a:rPr lang="de-DE" sz="1700" dirty="0"/>
            <a:t>Man braucht ein Handy und Internetzugriff um Podcasts anzuhören. Für ältere Maschinen nicht zugänglich</a:t>
          </a:r>
          <a:endParaRPr lang="de-AT" sz="1700" dirty="0"/>
        </a:p>
      </dgm:t>
    </dgm:pt>
    <dgm:pt modelId="{9461576C-87B6-42CC-AABB-68A8208F3031}" type="parTrans" cxnId="{44772662-288E-4F38-98C6-4E6437898FEB}">
      <dgm:prSet/>
      <dgm:spPr/>
      <dgm:t>
        <a:bodyPr/>
        <a:lstStyle/>
        <a:p>
          <a:endParaRPr lang="de-AT"/>
        </a:p>
      </dgm:t>
    </dgm:pt>
    <dgm:pt modelId="{9BF2BE2A-097F-4A0F-B088-C5419C2DD4E2}" type="sibTrans" cxnId="{44772662-288E-4F38-98C6-4E6437898FEB}">
      <dgm:prSet/>
      <dgm:spPr/>
      <dgm:t>
        <a:bodyPr/>
        <a:lstStyle/>
        <a:p>
          <a:endParaRPr lang="de-AT"/>
        </a:p>
      </dgm:t>
    </dgm:pt>
    <dgm:pt modelId="{26BADA33-2A5B-47CF-A23D-49FBFBC823B1}" type="pres">
      <dgm:prSet presAssocID="{E628CE44-26CE-45D3-86A6-C57BE7622912}" presName="Name0" presStyleCnt="0">
        <dgm:presLayoutVars>
          <dgm:chMax val="7"/>
          <dgm:chPref val="7"/>
          <dgm:dir/>
        </dgm:presLayoutVars>
      </dgm:prSet>
      <dgm:spPr/>
    </dgm:pt>
    <dgm:pt modelId="{A8EB6353-6F52-46BA-BDC6-0F04C0E6EF22}" type="pres">
      <dgm:prSet presAssocID="{E628CE44-26CE-45D3-86A6-C57BE7622912}" presName="Name1" presStyleCnt="0"/>
      <dgm:spPr/>
    </dgm:pt>
    <dgm:pt modelId="{53B41824-B4F7-4E6E-9D23-BD43D0B94DFE}" type="pres">
      <dgm:prSet presAssocID="{E628CE44-26CE-45D3-86A6-C57BE7622912}" presName="cycle" presStyleCnt="0"/>
      <dgm:spPr/>
    </dgm:pt>
    <dgm:pt modelId="{FD175912-1E76-4125-8A97-88B0C15F5868}" type="pres">
      <dgm:prSet presAssocID="{E628CE44-26CE-45D3-86A6-C57BE7622912}" presName="srcNode" presStyleLbl="node1" presStyleIdx="0" presStyleCnt="3"/>
      <dgm:spPr/>
    </dgm:pt>
    <dgm:pt modelId="{E9BC8605-0074-414C-81B6-407626E8F0BD}" type="pres">
      <dgm:prSet presAssocID="{E628CE44-26CE-45D3-86A6-C57BE7622912}" presName="conn" presStyleLbl="parChTrans1D2" presStyleIdx="0" presStyleCnt="1"/>
      <dgm:spPr/>
    </dgm:pt>
    <dgm:pt modelId="{14B3B9F7-0591-4933-ACDD-E369E0AF7C4D}" type="pres">
      <dgm:prSet presAssocID="{E628CE44-26CE-45D3-86A6-C57BE7622912}" presName="extraNode" presStyleLbl="node1" presStyleIdx="0" presStyleCnt="3"/>
      <dgm:spPr/>
    </dgm:pt>
    <dgm:pt modelId="{467E187C-1840-48D3-9FCD-7A01E5E87F76}" type="pres">
      <dgm:prSet presAssocID="{E628CE44-26CE-45D3-86A6-C57BE7622912}" presName="dstNode" presStyleLbl="node1" presStyleIdx="0" presStyleCnt="3"/>
      <dgm:spPr/>
    </dgm:pt>
    <dgm:pt modelId="{C3341140-9974-4D2A-8055-78E45E2BC501}" type="pres">
      <dgm:prSet presAssocID="{27DB92E8-10A8-4FCD-AAB2-5F42AF5FD5BC}" presName="text_1" presStyleLbl="node1" presStyleIdx="0" presStyleCnt="3">
        <dgm:presLayoutVars>
          <dgm:bulletEnabled val="1"/>
        </dgm:presLayoutVars>
      </dgm:prSet>
      <dgm:spPr/>
    </dgm:pt>
    <dgm:pt modelId="{71559A81-BBC9-4381-8414-6DD82FAC4E69}" type="pres">
      <dgm:prSet presAssocID="{27DB92E8-10A8-4FCD-AAB2-5F42AF5FD5BC}" presName="accent_1" presStyleCnt="0"/>
      <dgm:spPr/>
    </dgm:pt>
    <dgm:pt modelId="{7D4A32ED-96D1-4F60-8534-F6679D22AA4F}" type="pres">
      <dgm:prSet presAssocID="{27DB92E8-10A8-4FCD-AAB2-5F42AF5FD5BC}" presName="accentRepeatNode" presStyleLbl="solidFgAcc1" presStyleIdx="0" presStyleCnt="3"/>
      <dgm:spPr>
        <a:blipFill rotWithShape="0">
          <a:blip xmlns:r="http://schemas.openxmlformats.org/officeDocument/2006/relationships" r:embed="rId1"/>
          <a:srcRect/>
          <a:stretch>
            <a:fillRect t="-2000" b="-2000"/>
          </a:stretch>
        </a:blipFill>
      </dgm:spPr>
    </dgm:pt>
    <dgm:pt modelId="{A7E72F51-081C-49BE-9B1A-92E6B11D8E58}" type="pres">
      <dgm:prSet presAssocID="{479FBE69-5664-4D23-B003-6A5504B47765}" presName="text_2" presStyleLbl="node1" presStyleIdx="1" presStyleCnt="3">
        <dgm:presLayoutVars>
          <dgm:bulletEnabled val="1"/>
        </dgm:presLayoutVars>
      </dgm:prSet>
      <dgm:spPr/>
    </dgm:pt>
    <dgm:pt modelId="{0B504B8B-5BF1-4707-AFF4-2B1B9B69FBEB}" type="pres">
      <dgm:prSet presAssocID="{479FBE69-5664-4D23-B003-6A5504B47765}" presName="accent_2" presStyleCnt="0"/>
      <dgm:spPr/>
    </dgm:pt>
    <dgm:pt modelId="{648740AF-0C0A-4AC3-96C7-085757149F6A}" type="pres">
      <dgm:prSet presAssocID="{479FBE69-5664-4D23-B003-6A5504B47765}" presName="accentRepeatNode" presStyleLbl="solidFgAcc1" presStyleIdx="1" presStyleCnt="3"/>
      <dgm:spPr>
        <a:blipFill rotWithShape="0">
          <a:blip xmlns:r="http://schemas.openxmlformats.org/officeDocument/2006/relationships" r:embed="rId1"/>
          <a:srcRect/>
          <a:stretch>
            <a:fillRect t="-2000" b="-2000"/>
          </a:stretch>
        </a:blipFill>
      </dgm:spPr>
    </dgm:pt>
    <dgm:pt modelId="{92F87886-2E0D-4170-ACA4-F02CBC0DBD82}" type="pres">
      <dgm:prSet presAssocID="{0EEE9B6F-1EFC-4051-BE76-F46A99895722}" presName="text_3" presStyleLbl="node1" presStyleIdx="2" presStyleCnt="3">
        <dgm:presLayoutVars>
          <dgm:bulletEnabled val="1"/>
        </dgm:presLayoutVars>
      </dgm:prSet>
      <dgm:spPr/>
    </dgm:pt>
    <dgm:pt modelId="{46461F16-73D3-488A-B65B-98182CEB7CD6}" type="pres">
      <dgm:prSet presAssocID="{0EEE9B6F-1EFC-4051-BE76-F46A99895722}" presName="accent_3" presStyleCnt="0"/>
      <dgm:spPr/>
    </dgm:pt>
    <dgm:pt modelId="{CE4E1766-5A67-448F-9056-F73885323098}" type="pres">
      <dgm:prSet presAssocID="{0EEE9B6F-1EFC-4051-BE76-F46A99895722}" presName="accentRepeatNode" presStyleLbl="solidFgAcc1" presStyleIdx="2" presStyleCnt="3"/>
      <dgm:spPr>
        <a:blipFill rotWithShape="0">
          <a:blip xmlns:r="http://schemas.openxmlformats.org/officeDocument/2006/relationships" r:embed="rId1"/>
          <a:srcRect/>
          <a:stretch>
            <a:fillRect t="-2000" b="-2000"/>
          </a:stretch>
        </a:blipFill>
      </dgm:spPr>
    </dgm:pt>
  </dgm:ptLst>
  <dgm:cxnLst>
    <dgm:cxn modelId="{80D60915-9E77-42B9-A097-50D6A68D1304}" type="presOf" srcId="{479FBE69-5664-4D23-B003-6A5504B47765}" destId="{A7E72F51-081C-49BE-9B1A-92E6B11D8E58}" srcOrd="0" destOrd="0" presId="urn:microsoft.com/office/officeart/2008/layout/VerticalCurvedList"/>
    <dgm:cxn modelId="{2A7F5816-42DF-4C8B-8FDF-625B9384D0B1}" srcId="{E628CE44-26CE-45D3-86A6-C57BE7622912}" destId="{27DB92E8-10A8-4FCD-AAB2-5F42AF5FD5BC}" srcOrd="0" destOrd="0" parTransId="{414B7140-96F0-477A-BB5E-048EDF15F50F}" sibTransId="{A80D527B-F539-41BE-B341-F39F173738A3}"/>
    <dgm:cxn modelId="{22198122-36AD-4C49-925F-4E4EF942C7A7}" type="presOf" srcId="{A80D527B-F539-41BE-B341-F39F173738A3}" destId="{E9BC8605-0074-414C-81B6-407626E8F0BD}" srcOrd="0" destOrd="0" presId="urn:microsoft.com/office/officeart/2008/layout/VerticalCurvedList"/>
    <dgm:cxn modelId="{44772662-288E-4F38-98C6-4E6437898FEB}" srcId="{E628CE44-26CE-45D3-86A6-C57BE7622912}" destId="{0EEE9B6F-1EFC-4051-BE76-F46A99895722}" srcOrd="2" destOrd="0" parTransId="{9461576C-87B6-42CC-AABB-68A8208F3031}" sibTransId="{9BF2BE2A-097F-4A0F-B088-C5419C2DD4E2}"/>
    <dgm:cxn modelId="{4A30FB67-D625-4C0C-A1C3-B2D1D5D6356C}" type="presOf" srcId="{E628CE44-26CE-45D3-86A6-C57BE7622912}" destId="{26BADA33-2A5B-47CF-A23D-49FBFBC823B1}" srcOrd="0" destOrd="0" presId="urn:microsoft.com/office/officeart/2008/layout/VerticalCurvedList"/>
    <dgm:cxn modelId="{7C89CC48-55BF-4662-A93E-A9CDD0A9E927}" srcId="{E628CE44-26CE-45D3-86A6-C57BE7622912}" destId="{479FBE69-5664-4D23-B003-6A5504B47765}" srcOrd="1" destOrd="0" parTransId="{EAE38599-E796-40E8-9D27-38BF08066FD8}" sibTransId="{F2BF0877-AC01-42A7-8B65-65566AC00E6D}"/>
    <dgm:cxn modelId="{200484E3-F7C1-4D5C-8041-70A919C52F30}" type="presOf" srcId="{0EEE9B6F-1EFC-4051-BE76-F46A99895722}" destId="{92F87886-2E0D-4170-ACA4-F02CBC0DBD82}" srcOrd="0" destOrd="0" presId="urn:microsoft.com/office/officeart/2008/layout/VerticalCurvedList"/>
    <dgm:cxn modelId="{308CD2F1-A1FF-4801-ACA3-F2EC54470485}" type="presOf" srcId="{27DB92E8-10A8-4FCD-AAB2-5F42AF5FD5BC}" destId="{C3341140-9974-4D2A-8055-78E45E2BC501}" srcOrd="0" destOrd="0" presId="urn:microsoft.com/office/officeart/2008/layout/VerticalCurvedList"/>
    <dgm:cxn modelId="{D0FAC092-878E-4110-A89B-94BEEB050883}" type="presParOf" srcId="{26BADA33-2A5B-47CF-A23D-49FBFBC823B1}" destId="{A8EB6353-6F52-46BA-BDC6-0F04C0E6EF22}" srcOrd="0" destOrd="0" presId="urn:microsoft.com/office/officeart/2008/layout/VerticalCurvedList"/>
    <dgm:cxn modelId="{BF6D81DB-7866-4A29-B013-6D24C27EB799}" type="presParOf" srcId="{A8EB6353-6F52-46BA-BDC6-0F04C0E6EF22}" destId="{53B41824-B4F7-4E6E-9D23-BD43D0B94DFE}" srcOrd="0" destOrd="0" presId="urn:microsoft.com/office/officeart/2008/layout/VerticalCurvedList"/>
    <dgm:cxn modelId="{DEB48A31-9ED2-4AAA-9A77-55342844DCBB}" type="presParOf" srcId="{53B41824-B4F7-4E6E-9D23-BD43D0B94DFE}" destId="{FD175912-1E76-4125-8A97-88B0C15F5868}" srcOrd="0" destOrd="0" presId="urn:microsoft.com/office/officeart/2008/layout/VerticalCurvedList"/>
    <dgm:cxn modelId="{459C28EF-EC2F-414B-A524-79F2B8ED46C3}" type="presParOf" srcId="{53B41824-B4F7-4E6E-9D23-BD43D0B94DFE}" destId="{E9BC8605-0074-414C-81B6-407626E8F0BD}" srcOrd="1" destOrd="0" presId="urn:microsoft.com/office/officeart/2008/layout/VerticalCurvedList"/>
    <dgm:cxn modelId="{BC07CF97-B213-4FB3-A687-52DEB1CD5804}" type="presParOf" srcId="{53B41824-B4F7-4E6E-9D23-BD43D0B94DFE}" destId="{14B3B9F7-0591-4933-ACDD-E369E0AF7C4D}" srcOrd="2" destOrd="0" presId="urn:microsoft.com/office/officeart/2008/layout/VerticalCurvedList"/>
    <dgm:cxn modelId="{8EBD1C18-DFD9-4A4B-9201-7D26A35486EB}" type="presParOf" srcId="{53B41824-B4F7-4E6E-9D23-BD43D0B94DFE}" destId="{467E187C-1840-48D3-9FCD-7A01E5E87F76}" srcOrd="3" destOrd="0" presId="urn:microsoft.com/office/officeart/2008/layout/VerticalCurvedList"/>
    <dgm:cxn modelId="{ABF0006A-C130-47BC-87CF-DE067D321295}" type="presParOf" srcId="{A8EB6353-6F52-46BA-BDC6-0F04C0E6EF22}" destId="{C3341140-9974-4D2A-8055-78E45E2BC501}" srcOrd="1" destOrd="0" presId="urn:microsoft.com/office/officeart/2008/layout/VerticalCurvedList"/>
    <dgm:cxn modelId="{921E9254-59C8-4056-A6EA-1050D9779DE5}" type="presParOf" srcId="{A8EB6353-6F52-46BA-BDC6-0F04C0E6EF22}" destId="{71559A81-BBC9-4381-8414-6DD82FAC4E69}" srcOrd="2" destOrd="0" presId="urn:microsoft.com/office/officeart/2008/layout/VerticalCurvedList"/>
    <dgm:cxn modelId="{88B8CA32-878D-443E-B5FA-E8A957CFA4CC}" type="presParOf" srcId="{71559A81-BBC9-4381-8414-6DD82FAC4E69}" destId="{7D4A32ED-96D1-4F60-8534-F6679D22AA4F}" srcOrd="0" destOrd="0" presId="urn:microsoft.com/office/officeart/2008/layout/VerticalCurvedList"/>
    <dgm:cxn modelId="{E77BFE6B-437D-4927-82A1-CC6C940D9A54}" type="presParOf" srcId="{A8EB6353-6F52-46BA-BDC6-0F04C0E6EF22}" destId="{A7E72F51-081C-49BE-9B1A-92E6B11D8E58}" srcOrd="3" destOrd="0" presId="urn:microsoft.com/office/officeart/2008/layout/VerticalCurvedList"/>
    <dgm:cxn modelId="{134CEC52-52D3-4FEE-815E-B8C5E6C8B5C1}" type="presParOf" srcId="{A8EB6353-6F52-46BA-BDC6-0F04C0E6EF22}" destId="{0B504B8B-5BF1-4707-AFF4-2B1B9B69FBEB}" srcOrd="4" destOrd="0" presId="urn:microsoft.com/office/officeart/2008/layout/VerticalCurvedList"/>
    <dgm:cxn modelId="{715E4558-C6EF-485A-95A8-6C5D342CA0C4}" type="presParOf" srcId="{0B504B8B-5BF1-4707-AFF4-2B1B9B69FBEB}" destId="{648740AF-0C0A-4AC3-96C7-085757149F6A}" srcOrd="0" destOrd="0" presId="urn:microsoft.com/office/officeart/2008/layout/VerticalCurvedList"/>
    <dgm:cxn modelId="{08A53A89-A9E3-4721-A932-A548DDDA60F3}" type="presParOf" srcId="{A8EB6353-6F52-46BA-BDC6-0F04C0E6EF22}" destId="{92F87886-2E0D-4170-ACA4-F02CBC0DBD82}" srcOrd="5" destOrd="0" presId="urn:microsoft.com/office/officeart/2008/layout/VerticalCurvedList"/>
    <dgm:cxn modelId="{CD27C63E-E76B-4D8E-8177-9FE0F6F2F17F}" type="presParOf" srcId="{A8EB6353-6F52-46BA-BDC6-0F04C0E6EF22}" destId="{46461F16-73D3-488A-B65B-98182CEB7CD6}" srcOrd="6" destOrd="0" presId="urn:microsoft.com/office/officeart/2008/layout/VerticalCurvedList"/>
    <dgm:cxn modelId="{D9C39C8B-7C3C-474B-94D7-B7697804D3CF}" type="presParOf" srcId="{46461F16-73D3-488A-B65B-98182CEB7CD6}" destId="{CE4E1766-5A67-448F-9056-F7388532309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972AEB5-0500-443D-B22B-93424577C0B7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AT"/>
        </a:p>
      </dgm:t>
    </dgm:pt>
    <dgm:pt modelId="{201B18B9-6268-438A-AC30-A3596F9D7062}">
      <dgm:prSet/>
      <dgm:spPr/>
      <dgm:t>
        <a:bodyPr/>
        <a:lstStyle/>
        <a:p>
          <a:r>
            <a:rPr lang="de-DE" b="0" i="0" baseline="0" dirty="0"/>
            <a:t>Podcast: </a:t>
          </a:r>
          <a:r>
            <a:rPr lang="de-DE" b="0" i="1" baseline="0" dirty="0"/>
            <a:t>Inside Austria </a:t>
          </a:r>
          <a:r>
            <a:rPr lang="de-DE" b="0" i="0" baseline="0" dirty="0"/>
            <a:t>(Der Standard &amp; Spiegel)</a:t>
          </a:r>
          <a:endParaRPr lang="de-AT" dirty="0"/>
        </a:p>
      </dgm:t>
    </dgm:pt>
    <dgm:pt modelId="{33EA6F9A-074A-4D5B-A544-4FF1D35EC641}" type="parTrans" cxnId="{98033A90-3C36-463E-BAA6-5428115E1C7F}">
      <dgm:prSet/>
      <dgm:spPr/>
      <dgm:t>
        <a:bodyPr/>
        <a:lstStyle/>
        <a:p>
          <a:endParaRPr lang="de-AT"/>
        </a:p>
      </dgm:t>
    </dgm:pt>
    <dgm:pt modelId="{1CBB23B4-4B07-4270-8256-FCA0AB972D74}" type="sibTrans" cxnId="{98033A90-3C36-463E-BAA6-5428115E1C7F}">
      <dgm:prSet/>
      <dgm:spPr/>
      <dgm:t>
        <a:bodyPr/>
        <a:lstStyle/>
        <a:p>
          <a:endParaRPr lang="de-AT"/>
        </a:p>
      </dgm:t>
    </dgm:pt>
    <dgm:pt modelId="{F525F260-8E0A-4FE2-A423-C4F7E791B2C1}">
      <dgm:prSet/>
      <dgm:spPr/>
      <dgm:t>
        <a:bodyPr/>
        <a:lstStyle/>
        <a:p>
          <a:r>
            <a:rPr lang="de-DE" b="0" i="0" baseline="0" dirty="0"/>
            <a:t>Titel: </a:t>
          </a:r>
          <a:r>
            <a:rPr lang="de-DE" b="0" i="1" baseline="0" dirty="0"/>
            <a:t>Stürzt der nächste Berg in Österreich ein</a:t>
          </a:r>
          <a:endParaRPr lang="de-AT" dirty="0"/>
        </a:p>
      </dgm:t>
    </dgm:pt>
    <dgm:pt modelId="{6B6EEA49-ADE5-4F99-BA64-5586E09BF714}" type="parTrans" cxnId="{754B54F0-31F3-4631-8E02-D43AD355BC02}">
      <dgm:prSet/>
      <dgm:spPr/>
      <dgm:t>
        <a:bodyPr/>
        <a:lstStyle/>
        <a:p>
          <a:endParaRPr lang="de-AT"/>
        </a:p>
      </dgm:t>
    </dgm:pt>
    <dgm:pt modelId="{075A0B0D-CA20-4018-B738-AE0E5A7E2174}" type="sibTrans" cxnId="{754B54F0-31F3-4631-8E02-D43AD355BC02}">
      <dgm:prSet/>
      <dgm:spPr/>
      <dgm:t>
        <a:bodyPr/>
        <a:lstStyle/>
        <a:p>
          <a:endParaRPr lang="de-AT"/>
        </a:p>
      </dgm:t>
    </dgm:pt>
    <dgm:pt modelId="{C56E2640-45A9-4688-8C13-EAE774517FF7}">
      <dgm:prSet/>
      <dgm:spPr/>
      <dgm:t>
        <a:bodyPr/>
        <a:lstStyle/>
        <a:p>
          <a:r>
            <a:rPr lang="de-DE" b="0" i="0" baseline="0"/>
            <a:t>Erscheinungsdatum: 7.6.2025, 6 Uhr</a:t>
          </a:r>
          <a:endParaRPr lang="de-AT"/>
        </a:p>
      </dgm:t>
    </dgm:pt>
    <dgm:pt modelId="{15A111AE-85FB-4FED-B001-DCDE1B9D41D8}" type="parTrans" cxnId="{8CC85560-629D-4916-9961-1435997B9A35}">
      <dgm:prSet/>
      <dgm:spPr/>
      <dgm:t>
        <a:bodyPr/>
        <a:lstStyle/>
        <a:p>
          <a:endParaRPr lang="de-AT"/>
        </a:p>
      </dgm:t>
    </dgm:pt>
    <dgm:pt modelId="{A560E07F-1445-48D1-B5C4-D7B136A38EB5}" type="sibTrans" cxnId="{8CC85560-629D-4916-9961-1435997B9A35}">
      <dgm:prSet/>
      <dgm:spPr/>
      <dgm:t>
        <a:bodyPr/>
        <a:lstStyle/>
        <a:p>
          <a:endParaRPr lang="de-AT"/>
        </a:p>
      </dgm:t>
    </dgm:pt>
    <dgm:pt modelId="{594DAE3F-A198-4FAC-A1B9-9A771EE607DA}">
      <dgm:prSet/>
      <dgm:spPr/>
      <dgm:t>
        <a:bodyPr/>
        <a:lstStyle/>
        <a:p>
          <a:r>
            <a:rPr lang="de-DE" b="0" i="0" baseline="0"/>
            <a:t>Plattform: Website „Der Standard“</a:t>
          </a:r>
          <a:endParaRPr lang="de-AT"/>
        </a:p>
      </dgm:t>
    </dgm:pt>
    <dgm:pt modelId="{AD6FE5AA-D74B-4AD1-853A-43FA2E5A7423}" type="parTrans" cxnId="{899C7191-3994-4C9B-993B-F456F1161D06}">
      <dgm:prSet/>
      <dgm:spPr/>
      <dgm:t>
        <a:bodyPr/>
        <a:lstStyle/>
        <a:p>
          <a:endParaRPr lang="de-AT"/>
        </a:p>
      </dgm:t>
    </dgm:pt>
    <dgm:pt modelId="{2EA975AC-D97A-4E30-B570-71F1D8C590E6}" type="sibTrans" cxnId="{899C7191-3994-4C9B-993B-F456F1161D06}">
      <dgm:prSet/>
      <dgm:spPr/>
      <dgm:t>
        <a:bodyPr/>
        <a:lstStyle/>
        <a:p>
          <a:endParaRPr lang="de-AT"/>
        </a:p>
      </dgm:t>
    </dgm:pt>
    <dgm:pt modelId="{7623A6E5-ED35-4F1D-BE36-C946FA337D73}" type="pres">
      <dgm:prSet presAssocID="{E972AEB5-0500-443D-B22B-93424577C0B7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685A3A8B-B1FD-48E7-B5BC-4E373BB01114}" type="pres">
      <dgm:prSet presAssocID="{201B18B9-6268-438A-AC30-A3596F9D7062}" presName="circle1" presStyleLbl="node1" presStyleIdx="0" presStyleCnt="4"/>
      <dgm:spPr/>
    </dgm:pt>
    <dgm:pt modelId="{E574A88C-DA6A-4CF0-BFA8-1B6FAA89B4FC}" type="pres">
      <dgm:prSet presAssocID="{201B18B9-6268-438A-AC30-A3596F9D7062}" presName="space" presStyleCnt="0"/>
      <dgm:spPr/>
    </dgm:pt>
    <dgm:pt modelId="{2FE072C9-C003-413B-A423-0329736A8379}" type="pres">
      <dgm:prSet presAssocID="{201B18B9-6268-438A-AC30-A3596F9D7062}" presName="rect1" presStyleLbl="alignAcc1" presStyleIdx="0" presStyleCnt="4"/>
      <dgm:spPr/>
    </dgm:pt>
    <dgm:pt modelId="{3C6E3CBE-A470-478C-8BD6-0113F6301576}" type="pres">
      <dgm:prSet presAssocID="{F525F260-8E0A-4FE2-A423-C4F7E791B2C1}" presName="vertSpace2" presStyleLbl="node1" presStyleIdx="0" presStyleCnt="4"/>
      <dgm:spPr/>
    </dgm:pt>
    <dgm:pt modelId="{5D6F69AB-6CA5-41BB-A39A-0921A793B8AE}" type="pres">
      <dgm:prSet presAssocID="{F525F260-8E0A-4FE2-A423-C4F7E791B2C1}" presName="circle2" presStyleLbl="node1" presStyleIdx="1" presStyleCnt="4"/>
      <dgm:spPr/>
    </dgm:pt>
    <dgm:pt modelId="{6E25BC37-E4E0-4D8F-B8EA-1594DF1512A1}" type="pres">
      <dgm:prSet presAssocID="{F525F260-8E0A-4FE2-A423-C4F7E791B2C1}" presName="rect2" presStyleLbl="alignAcc1" presStyleIdx="1" presStyleCnt="4"/>
      <dgm:spPr/>
    </dgm:pt>
    <dgm:pt modelId="{C2EFE404-CE64-4457-813F-63EEFAD73CC9}" type="pres">
      <dgm:prSet presAssocID="{C56E2640-45A9-4688-8C13-EAE774517FF7}" presName="vertSpace3" presStyleLbl="node1" presStyleIdx="1" presStyleCnt="4"/>
      <dgm:spPr/>
    </dgm:pt>
    <dgm:pt modelId="{47FC3F9E-F3C8-42BB-A140-ED8E9D6BDA3B}" type="pres">
      <dgm:prSet presAssocID="{C56E2640-45A9-4688-8C13-EAE774517FF7}" presName="circle3" presStyleLbl="node1" presStyleIdx="2" presStyleCnt="4"/>
      <dgm:spPr/>
    </dgm:pt>
    <dgm:pt modelId="{D1F2E8FB-F998-41C4-A077-F1238EE46AF4}" type="pres">
      <dgm:prSet presAssocID="{C56E2640-45A9-4688-8C13-EAE774517FF7}" presName="rect3" presStyleLbl="alignAcc1" presStyleIdx="2" presStyleCnt="4"/>
      <dgm:spPr/>
    </dgm:pt>
    <dgm:pt modelId="{C903894B-70EF-4990-8033-7FCD148C2FD9}" type="pres">
      <dgm:prSet presAssocID="{594DAE3F-A198-4FAC-A1B9-9A771EE607DA}" presName="vertSpace4" presStyleLbl="node1" presStyleIdx="2" presStyleCnt="4"/>
      <dgm:spPr/>
    </dgm:pt>
    <dgm:pt modelId="{450D139C-7609-4B5A-A2A9-6A9B12B9E5D1}" type="pres">
      <dgm:prSet presAssocID="{594DAE3F-A198-4FAC-A1B9-9A771EE607DA}" presName="circle4" presStyleLbl="node1" presStyleIdx="3" presStyleCnt="4"/>
      <dgm:spPr/>
    </dgm:pt>
    <dgm:pt modelId="{CA46F27B-BE7A-48A2-AEF5-E6871E44B64A}" type="pres">
      <dgm:prSet presAssocID="{594DAE3F-A198-4FAC-A1B9-9A771EE607DA}" presName="rect4" presStyleLbl="alignAcc1" presStyleIdx="3" presStyleCnt="4"/>
      <dgm:spPr/>
    </dgm:pt>
    <dgm:pt modelId="{FF29FEDB-1506-45B8-8EA1-AD4C3B4A6B33}" type="pres">
      <dgm:prSet presAssocID="{201B18B9-6268-438A-AC30-A3596F9D7062}" presName="rect1ParTxNoCh" presStyleLbl="alignAcc1" presStyleIdx="3" presStyleCnt="4">
        <dgm:presLayoutVars>
          <dgm:chMax val="1"/>
          <dgm:bulletEnabled val="1"/>
        </dgm:presLayoutVars>
      </dgm:prSet>
      <dgm:spPr/>
    </dgm:pt>
    <dgm:pt modelId="{C6228063-DF64-47C2-9495-A1E99EFE3DFC}" type="pres">
      <dgm:prSet presAssocID="{F525F260-8E0A-4FE2-A423-C4F7E791B2C1}" presName="rect2ParTxNoCh" presStyleLbl="alignAcc1" presStyleIdx="3" presStyleCnt="4">
        <dgm:presLayoutVars>
          <dgm:chMax val="1"/>
          <dgm:bulletEnabled val="1"/>
        </dgm:presLayoutVars>
      </dgm:prSet>
      <dgm:spPr/>
    </dgm:pt>
    <dgm:pt modelId="{1E0BEDD4-EABC-4C98-8352-0F11AEE94DA8}" type="pres">
      <dgm:prSet presAssocID="{C56E2640-45A9-4688-8C13-EAE774517FF7}" presName="rect3ParTxNoCh" presStyleLbl="alignAcc1" presStyleIdx="3" presStyleCnt="4">
        <dgm:presLayoutVars>
          <dgm:chMax val="1"/>
          <dgm:bulletEnabled val="1"/>
        </dgm:presLayoutVars>
      </dgm:prSet>
      <dgm:spPr/>
    </dgm:pt>
    <dgm:pt modelId="{D9BFE07D-456D-4889-9776-02CF81F0577B}" type="pres">
      <dgm:prSet presAssocID="{594DAE3F-A198-4FAC-A1B9-9A771EE607DA}" presName="rect4ParTxNoCh" presStyleLbl="alignAcc1" presStyleIdx="3" presStyleCnt="4">
        <dgm:presLayoutVars>
          <dgm:chMax val="1"/>
          <dgm:bulletEnabled val="1"/>
        </dgm:presLayoutVars>
      </dgm:prSet>
      <dgm:spPr/>
    </dgm:pt>
  </dgm:ptLst>
  <dgm:cxnLst>
    <dgm:cxn modelId="{6EF91905-4B27-481A-A2D9-D7B1CF40261A}" type="presOf" srcId="{C56E2640-45A9-4688-8C13-EAE774517FF7}" destId="{1E0BEDD4-EABC-4C98-8352-0F11AEE94DA8}" srcOrd="1" destOrd="0" presId="urn:microsoft.com/office/officeart/2005/8/layout/target3"/>
    <dgm:cxn modelId="{A1A33128-7455-4498-8B9F-EF547EAF93C4}" type="presOf" srcId="{C56E2640-45A9-4688-8C13-EAE774517FF7}" destId="{D1F2E8FB-F998-41C4-A077-F1238EE46AF4}" srcOrd="0" destOrd="0" presId="urn:microsoft.com/office/officeart/2005/8/layout/target3"/>
    <dgm:cxn modelId="{8CC85560-629D-4916-9961-1435997B9A35}" srcId="{E972AEB5-0500-443D-B22B-93424577C0B7}" destId="{C56E2640-45A9-4688-8C13-EAE774517FF7}" srcOrd="2" destOrd="0" parTransId="{15A111AE-85FB-4FED-B001-DCDE1B9D41D8}" sibTransId="{A560E07F-1445-48D1-B5C4-D7B136A38EB5}"/>
    <dgm:cxn modelId="{675D3963-1178-4C3C-827C-7E867F15A061}" type="presOf" srcId="{201B18B9-6268-438A-AC30-A3596F9D7062}" destId="{2FE072C9-C003-413B-A423-0329736A8379}" srcOrd="0" destOrd="0" presId="urn:microsoft.com/office/officeart/2005/8/layout/target3"/>
    <dgm:cxn modelId="{C0D97955-6FBE-47D9-AD5B-B53DA5C4B587}" type="presOf" srcId="{E972AEB5-0500-443D-B22B-93424577C0B7}" destId="{7623A6E5-ED35-4F1D-BE36-C946FA337D73}" srcOrd="0" destOrd="0" presId="urn:microsoft.com/office/officeart/2005/8/layout/target3"/>
    <dgm:cxn modelId="{98033A90-3C36-463E-BAA6-5428115E1C7F}" srcId="{E972AEB5-0500-443D-B22B-93424577C0B7}" destId="{201B18B9-6268-438A-AC30-A3596F9D7062}" srcOrd="0" destOrd="0" parTransId="{33EA6F9A-074A-4D5B-A544-4FF1D35EC641}" sibTransId="{1CBB23B4-4B07-4270-8256-FCA0AB972D74}"/>
    <dgm:cxn modelId="{899C7191-3994-4C9B-993B-F456F1161D06}" srcId="{E972AEB5-0500-443D-B22B-93424577C0B7}" destId="{594DAE3F-A198-4FAC-A1B9-9A771EE607DA}" srcOrd="3" destOrd="0" parTransId="{AD6FE5AA-D74B-4AD1-853A-43FA2E5A7423}" sibTransId="{2EA975AC-D97A-4E30-B570-71F1D8C590E6}"/>
    <dgm:cxn modelId="{827BFD94-8279-40DF-89FB-F83D6401C6EA}" type="presOf" srcId="{594DAE3F-A198-4FAC-A1B9-9A771EE607DA}" destId="{CA46F27B-BE7A-48A2-AEF5-E6871E44B64A}" srcOrd="0" destOrd="0" presId="urn:microsoft.com/office/officeart/2005/8/layout/target3"/>
    <dgm:cxn modelId="{4131E9B5-C90F-47BE-9D25-DFD07DFC2D3B}" type="presOf" srcId="{201B18B9-6268-438A-AC30-A3596F9D7062}" destId="{FF29FEDB-1506-45B8-8EA1-AD4C3B4A6B33}" srcOrd="1" destOrd="0" presId="urn:microsoft.com/office/officeart/2005/8/layout/target3"/>
    <dgm:cxn modelId="{0AFA3CC4-A1E1-44A3-8CBC-50662412D10F}" type="presOf" srcId="{F525F260-8E0A-4FE2-A423-C4F7E791B2C1}" destId="{C6228063-DF64-47C2-9495-A1E99EFE3DFC}" srcOrd="1" destOrd="0" presId="urn:microsoft.com/office/officeart/2005/8/layout/target3"/>
    <dgm:cxn modelId="{A643B5D0-5D5C-4427-8661-0FE4F61BEFBE}" type="presOf" srcId="{F525F260-8E0A-4FE2-A423-C4F7E791B2C1}" destId="{6E25BC37-E4E0-4D8F-B8EA-1594DF1512A1}" srcOrd="0" destOrd="0" presId="urn:microsoft.com/office/officeart/2005/8/layout/target3"/>
    <dgm:cxn modelId="{5D5C16DD-060A-4B6C-A66E-D85B6F703E60}" type="presOf" srcId="{594DAE3F-A198-4FAC-A1B9-9A771EE607DA}" destId="{D9BFE07D-456D-4889-9776-02CF81F0577B}" srcOrd="1" destOrd="0" presId="urn:microsoft.com/office/officeart/2005/8/layout/target3"/>
    <dgm:cxn modelId="{754B54F0-31F3-4631-8E02-D43AD355BC02}" srcId="{E972AEB5-0500-443D-B22B-93424577C0B7}" destId="{F525F260-8E0A-4FE2-A423-C4F7E791B2C1}" srcOrd="1" destOrd="0" parTransId="{6B6EEA49-ADE5-4F99-BA64-5586E09BF714}" sibTransId="{075A0B0D-CA20-4018-B738-AE0E5A7E2174}"/>
    <dgm:cxn modelId="{A46EF16E-A2EF-48B1-B81F-3E7FDE7985F3}" type="presParOf" srcId="{7623A6E5-ED35-4F1D-BE36-C946FA337D73}" destId="{685A3A8B-B1FD-48E7-B5BC-4E373BB01114}" srcOrd="0" destOrd="0" presId="urn:microsoft.com/office/officeart/2005/8/layout/target3"/>
    <dgm:cxn modelId="{FBC1FB83-FC0C-4F29-9F93-98048FF7F6EF}" type="presParOf" srcId="{7623A6E5-ED35-4F1D-BE36-C946FA337D73}" destId="{E574A88C-DA6A-4CF0-BFA8-1B6FAA89B4FC}" srcOrd="1" destOrd="0" presId="urn:microsoft.com/office/officeart/2005/8/layout/target3"/>
    <dgm:cxn modelId="{0872C8BC-7F1D-49EC-AAEA-E37261806260}" type="presParOf" srcId="{7623A6E5-ED35-4F1D-BE36-C946FA337D73}" destId="{2FE072C9-C003-413B-A423-0329736A8379}" srcOrd="2" destOrd="0" presId="urn:microsoft.com/office/officeart/2005/8/layout/target3"/>
    <dgm:cxn modelId="{98D051ED-07CA-499E-8D43-E63994AD5F18}" type="presParOf" srcId="{7623A6E5-ED35-4F1D-BE36-C946FA337D73}" destId="{3C6E3CBE-A470-478C-8BD6-0113F6301576}" srcOrd="3" destOrd="0" presId="urn:microsoft.com/office/officeart/2005/8/layout/target3"/>
    <dgm:cxn modelId="{9125507C-18D8-44F1-9DBA-D3309C81BF20}" type="presParOf" srcId="{7623A6E5-ED35-4F1D-BE36-C946FA337D73}" destId="{5D6F69AB-6CA5-41BB-A39A-0921A793B8AE}" srcOrd="4" destOrd="0" presId="urn:microsoft.com/office/officeart/2005/8/layout/target3"/>
    <dgm:cxn modelId="{83AF9DB5-D3F3-4EFA-A3F2-F8978B50C13C}" type="presParOf" srcId="{7623A6E5-ED35-4F1D-BE36-C946FA337D73}" destId="{6E25BC37-E4E0-4D8F-B8EA-1594DF1512A1}" srcOrd="5" destOrd="0" presId="urn:microsoft.com/office/officeart/2005/8/layout/target3"/>
    <dgm:cxn modelId="{893B303B-7674-4D65-806F-0287830FE07B}" type="presParOf" srcId="{7623A6E5-ED35-4F1D-BE36-C946FA337D73}" destId="{C2EFE404-CE64-4457-813F-63EEFAD73CC9}" srcOrd="6" destOrd="0" presId="urn:microsoft.com/office/officeart/2005/8/layout/target3"/>
    <dgm:cxn modelId="{453B0A5C-4562-4BC0-A87C-E7F336E88182}" type="presParOf" srcId="{7623A6E5-ED35-4F1D-BE36-C946FA337D73}" destId="{47FC3F9E-F3C8-42BB-A140-ED8E9D6BDA3B}" srcOrd="7" destOrd="0" presId="urn:microsoft.com/office/officeart/2005/8/layout/target3"/>
    <dgm:cxn modelId="{2D5B4CE0-1C26-4B46-B88D-1D29953ADAD3}" type="presParOf" srcId="{7623A6E5-ED35-4F1D-BE36-C946FA337D73}" destId="{D1F2E8FB-F998-41C4-A077-F1238EE46AF4}" srcOrd="8" destOrd="0" presId="urn:microsoft.com/office/officeart/2005/8/layout/target3"/>
    <dgm:cxn modelId="{A3EC2DB5-DCF7-4208-87FD-B0557DB2AD51}" type="presParOf" srcId="{7623A6E5-ED35-4F1D-BE36-C946FA337D73}" destId="{C903894B-70EF-4990-8033-7FCD148C2FD9}" srcOrd="9" destOrd="0" presId="urn:microsoft.com/office/officeart/2005/8/layout/target3"/>
    <dgm:cxn modelId="{0EF973D6-4925-4578-A09B-15E34D7A186B}" type="presParOf" srcId="{7623A6E5-ED35-4F1D-BE36-C946FA337D73}" destId="{450D139C-7609-4B5A-A2A9-6A9B12B9E5D1}" srcOrd="10" destOrd="0" presId="urn:microsoft.com/office/officeart/2005/8/layout/target3"/>
    <dgm:cxn modelId="{FE57BA76-6E4A-4A69-94E1-37A83A7282E0}" type="presParOf" srcId="{7623A6E5-ED35-4F1D-BE36-C946FA337D73}" destId="{CA46F27B-BE7A-48A2-AEF5-E6871E44B64A}" srcOrd="11" destOrd="0" presId="urn:microsoft.com/office/officeart/2005/8/layout/target3"/>
    <dgm:cxn modelId="{54B8DF80-C4FF-494E-926C-EA537E8000E5}" type="presParOf" srcId="{7623A6E5-ED35-4F1D-BE36-C946FA337D73}" destId="{FF29FEDB-1506-45B8-8EA1-AD4C3B4A6B33}" srcOrd="12" destOrd="0" presId="urn:microsoft.com/office/officeart/2005/8/layout/target3"/>
    <dgm:cxn modelId="{AC82F90C-0B9E-4E34-9CD9-FE2CF9902690}" type="presParOf" srcId="{7623A6E5-ED35-4F1D-BE36-C946FA337D73}" destId="{C6228063-DF64-47C2-9495-A1E99EFE3DFC}" srcOrd="13" destOrd="0" presId="urn:microsoft.com/office/officeart/2005/8/layout/target3"/>
    <dgm:cxn modelId="{A9D5374F-AD21-4138-8B33-BD8338BC67F3}" type="presParOf" srcId="{7623A6E5-ED35-4F1D-BE36-C946FA337D73}" destId="{1E0BEDD4-EABC-4C98-8352-0F11AEE94DA8}" srcOrd="14" destOrd="0" presId="urn:microsoft.com/office/officeart/2005/8/layout/target3"/>
    <dgm:cxn modelId="{E4C6380C-85A2-4F87-8743-B9BFBC95A5C0}" type="presParOf" srcId="{7623A6E5-ED35-4F1D-BE36-C946FA337D73}" destId="{D9BFE07D-456D-4889-9776-02CF81F0577B}" srcOrd="15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5A7B9D1-034C-46C4-9903-301DFCE0CD8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6599C6B7-FC72-4B57-A639-C2DA9F2F37E9}">
      <dgm:prSet phldrT="[Text]"/>
      <dgm:spPr/>
      <dgm:t>
        <a:bodyPr/>
        <a:lstStyle/>
        <a:p>
          <a:pPr>
            <a:buNone/>
          </a:pPr>
          <a:r>
            <a:rPr lang="de-DE" dirty="0" err="1"/>
            <a:t>Margreht</a:t>
          </a:r>
          <a:r>
            <a:rPr lang="de-DE" dirty="0"/>
            <a:t> Keiler </a:t>
          </a:r>
          <a:endParaRPr lang="de-AT" dirty="0"/>
        </a:p>
      </dgm:t>
    </dgm:pt>
    <dgm:pt modelId="{70D0AD8E-F1D9-4E05-8B4A-00F0601A58E1}" type="parTrans" cxnId="{07ECCE3C-0F83-4024-A9F4-449A2DF89A97}">
      <dgm:prSet/>
      <dgm:spPr/>
      <dgm:t>
        <a:bodyPr/>
        <a:lstStyle/>
        <a:p>
          <a:endParaRPr lang="de-AT"/>
        </a:p>
      </dgm:t>
    </dgm:pt>
    <dgm:pt modelId="{F829E744-7D50-4C8A-9928-718E27C7828A}" type="sibTrans" cxnId="{07ECCE3C-0F83-4024-A9F4-449A2DF89A97}">
      <dgm:prSet/>
      <dgm:spPr/>
      <dgm:t>
        <a:bodyPr/>
        <a:lstStyle/>
        <a:p>
          <a:endParaRPr lang="de-AT"/>
        </a:p>
      </dgm:t>
    </dgm:pt>
    <dgm:pt modelId="{9C4EBB2A-3535-45C2-8870-625EA9C6AC58}">
      <dgm:prSet phldrT="[Text]"/>
      <dgm:spPr/>
      <dgm:t>
        <a:bodyPr/>
        <a:lstStyle/>
        <a:p>
          <a:pPr>
            <a:buNone/>
          </a:pPr>
          <a:r>
            <a:rPr lang="de-DE" i="0" dirty="0"/>
            <a:t>Reinhard </a:t>
          </a:r>
          <a:r>
            <a:rPr lang="de-DE" i="0" dirty="0" err="1"/>
            <a:t>Kleindl</a:t>
          </a:r>
          <a:r>
            <a:rPr lang="de-DE" i="0" dirty="0"/>
            <a:t> </a:t>
          </a:r>
          <a:endParaRPr lang="de-AT" dirty="0"/>
        </a:p>
      </dgm:t>
    </dgm:pt>
    <dgm:pt modelId="{BD24F216-07BD-4512-B30C-9F28EB89607D}" type="parTrans" cxnId="{1094F191-912E-4ADB-B596-3ED455F7A901}">
      <dgm:prSet/>
      <dgm:spPr/>
      <dgm:t>
        <a:bodyPr/>
        <a:lstStyle/>
        <a:p>
          <a:endParaRPr lang="de-AT"/>
        </a:p>
      </dgm:t>
    </dgm:pt>
    <dgm:pt modelId="{F91A81B1-CD6F-4809-B8AA-C7600A1E9D63}" type="sibTrans" cxnId="{1094F191-912E-4ADB-B596-3ED455F7A901}">
      <dgm:prSet/>
      <dgm:spPr/>
      <dgm:t>
        <a:bodyPr/>
        <a:lstStyle/>
        <a:p>
          <a:endParaRPr lang="de-AT"/>
        </a:p>
      </dgm:t>
    </dgm:pt>
    <dgm:pt modelId="{F8AE5BC7-0F1F-4A75-A112-3089AD3FCF64}">
      <dgm:prSet phldrT="[Text]"/>
      <dgm:spPr/>
      <dgm:t>
        <a:bodyPr/>
        <a:lstStyle/>
        <a:p>
          <a:pPr>
            <a:buNone/>
          </a:pPr>
          <a:r>
            <a:rPr lang="de-DE" i="0" dirty="0"/>
            <a:t>Antonia Arbeiter-Rauth </a:t>
          </a:r>
          <a:endParaRPr lang="de-AT" dirty="0"/>
        </a:p>
      </dgm:t>
    </dgm:pt>
    <dgm:pt modelId="{464D9747-2362-46DB-8343-C785C0FA1833}" type="parTrans" cxnId="{7FEA7B83-D294-46AC-8ACA-FA3BB03A7D17}">
      <dgm:prSet/>
      <dgm:spPr/>
      <dgm:t>
        <a:bodyPr/>
        <a:lstStyle/>
        <a:p>
          <a:endParaRPr lang="de-AT"/>
        </a:p>
      </dgm:t>
    </dgm:pt>
    <dgm:pt modelId="{8BD6E1ED-BC75-4E7C-8C4A-4D62B61FD79B}" type="sibTrans" cxnId="{7FEA7B83-D294-46AC-8ACA-FA3BB03A7D17}">
      <dgm:prSet/>
      <dgm:spPr/>
      <dgm:t>
        <a:bodyPr/>
        <a:lstStyle/>
        <a:p>
          <a:endParaRPr lang="de-AT"/>
        </a:p>
      </dgm:t>
    </dgm:pt>
    <dgm:pt modelId="{BE73B9E5-C47B-49DE-B283-995E57F7A6DF}">
      <dgm:prSet phldrT="[Text]"/>
      <dgm:spPr/>
      <dgm:t>
        <a:bodyPr/>
        <a:lstStyle/>
        <a:p>
          <a:pPr>
            <a:buNone/>
          </a:pPr>
          <a:r>
            <a:rPr lang="de-DE" i="0"/>
            <a:t>Lucia Heisterkamp </a:t>
          </a:r>
          <a:endParaRPr lang="de-AT" dirty="0"/>
        </a:p>
      </dgm:t>
    </dgm:pt>
    <dgm:pt modelId="{2AB90724-4630-41BB-9B4D-E1411A24A4B3}" type="parTrans" cxnId="{BC7D57A8-8D16-4773-BD82-7327D1F5D4F5}">
      <dgm:prSet/>
      <dgm:spPr/>
      <dgm:t>
        <a:bodyPr/>
        <a:lstStyle/>
        <a:p>
          <a:endParaRPr lang="de-AT"/>
        </a:p>
      </dgm:t>
    </dgm:pt>
    <dgm:pt modelId="{985D9C17-A1F2-4851-9229-DDA6474B01F0}" type="sibTrans" cxnId="{BC7D57A8-8D16-4773-BD82-7327D1F5D4F5}">
      <dgm:prSet/>
      <dgm:spPr/>
      <dgm:t>
        <a:bodyPr/>
        <a:lstStyle/>
        <a:p>
          <a:endParaRPr lang="de-AT"/>
        </a:p>
      </dgm:t>
    </dgm:pt>
    <dgm:pt modelId="{781FF05C-CB05-40B3-B511-CB5AEE500D38}">
      <dgm:prSet/>
      <dgm:spPr/>
      <dgm:t>
        <a:bodyPr/>
        <a:lstStyle/>
        <a:p>
          <a:pPr>
            <a:buNone/>
          </a:pPr>
          <a:r>
            <a:rPr lang="de-DE" i="0" dirty="0"/>
            <a:t>Professorin am Institut für Geografie der Universität Innsbruck und Leiterin des Instituts für Interdisziplinäre Gebirgsforschung an der Österreichischen Akademie der Wissenschaften</a:t>
          </a:r>
          <a:endParaRPr lang="de-AT" dirty="0"/>
        </a:p>
      </dgm:t>
    </dgm:pt>
    <dgm:pt modelId="{D3B2EA73-7637-48F6-9CEA-DDFAF01ED21C}" type="parTrans" cxnId="{6F99F2C2-3E66-405C-8F9C-86A43F22F413}">
      <dgm:prSet/>
      <dgm:spPr/>
      <dgm:t>
        <a:bodyPr/>
        <a:lstStyle/>
        <a:p>
          <a:endParaRPr lang="de-AT"/>
        </a:p>
      </dgm:t>
    </dgm:pt>
    <dgm:pt modelId="{559C0B7D-547F-431D-9899-26E124F48EED}" type="sibTrans" cxnId="{6F99F2C2-3E66-405C-8F9C-86A43F22F413}">
      <dgm:prSet/>
      <dgm:spPr/>
      <dgm:t>
        <a:bodyPr/>
        <a:lstStyle/>
        <a:p>
          <a:endParaRPr lang="de-AT"/>
        </a:p>
      </dgm:t>
    </dgm:pt>
    <dgm:pt modelId="{370C6CF2-06E2-464D-86C0-C7164EC44682}">
      <dgm:prSet/>
      <dgm:spPr/>
      <dgm:t>
        <a:bodyPr/>
        <a:lstStyle/>
        <a:p>
          <a:pPr>
            <a:buNone/>
          </a:pPr>
          <a:r>
            <a:rPr lang="de-DE" i="0" dirty="0"/>
            <a:t>Redakteur im Wissenschaftsressort des Standard</a:t>
          </a:r>
          <a:endParaRPr lang="de-AT" dirty="0"/>
        </a:p>
      </dgm:t>
    </dgm:pt>
    <dgm:pt modelId="{0D08D053-D8DB-4DDF-99F7-8C39508C6347}" type="parTrans" cxnId="{CFD3347F-1B88-420E-8F91-15BE2769352A}">
      <dgm:prSet/>
      <dgm:spPr/>
      <dgm:t>
        <a:bodyPr/>
        <a:lstStyle/>
        <a:p>
          <a:endParaRPr lang="de-AT"/>
        </a:p>
      </dgm:t>
    </dgm:pt>
    <dgm:pt modelId="{6EE8F86A-E3FA-47EE-A24F-7C094486DB1A}" type="sibTrans" cxnId="{CFD3347F-1B88-420E-8F91-15BE2769352A}">
      <dgm:prSet/>
      <dgm:spPr/>
      <dgm:t>
        <a:bodyPr/>
        <a:lstStyle/>
        <a:p>
          <a:endParaRPr lang="de-AT"/>
        </a:p>
      </dgm:t>
    </dgm:pt>
    <dgm:pt modelId="{84193F97-9845-47F3-A5AC-4FF564404425}">
      <dgm:prSet/>
      <dgm:spPr/>
      <dgm:t>
        <a:bodyPr/>
        <a:lstStyle/>
        <a:p>
          <a:pPr>
            <a:buNone/>
          </a:pPr>
          <a:r>
            <a:rPr lang="de-DE" i="0"/>
            <a:t>vom Standard</a:t>
          </a:r>
          <a:endParaRPr lang="de-AT"/>
        </a:p>
      </dgm:t>
    </dgm:pt>
    <dgm:pt modelId="{91A476DC-9EB2-43DB-ACF8-05DB744F61CD}" type="parTrans" cxnId="{8892CFD2-003E-4DB3-8EC4-2D25307CE1D6}">
      <dgm:prSet/>
      <dgm:spPr/>
      <dgm:t>
        <a:bodyPr/>
        <a:lstStyle/>
        <a:p>
          <a:endParaRPr lang="de-AT"/>
        </a:p>
      </dgm:t>
    </dgm:pt>
    <dgm:pt modelId="{E3BD8B34-0E9B-427F-AE50-E9234EA71793}" type="sibTrans" cxnId="{8892CFD2-003E-4DB3-8EC4-2D25307CE1D6}">
      <dgm:prSet/>
      <dgm:spPr/>
      <dgm:t>
        <a:bodyPr/>
        <a:lstStyle/>
        <a:p>
          <a:endParaRPr lang="de-AT"/>
        </a:p>
      </dgm:t>
    </dgm:pt>
    <dgm:pt modelId="{BDC9455E-2FBB-41F0-86F1-04194DC04563}">
      <dgm:prSet/>
      <dgm:spPr/>
      <dgm:t>
        <a:bodyPr/>
        <a:lstStyle/>
        <a:p>
          <a:pPr>
            <a:buNone/>
          </a:pPr>
          <a:r>
            <a:rPr lang="de-DE" i="0"/>
            <a:t>vom Spiegel</a:t>
          </a:r>
          <a:endParaRPr lang="de-AT"/>
        </a:p>
      </dgm:t>
    </dgm:pt>
    <dgm:pt modelId="{25352CBB-34F6-4C44-849E-8E896D60A27C}" type="parTrans" cxnId="{F58CD126-B5EA-44B1-A957-2865B481F235}">
      <dgm:prSet/>
      <dgm:spPr/>
      <dgm:t>
        <a:bodyPr/>
        <a:lstStyle/>
        <a:p>
          <a:endParaRPr lang="de-AT"/>
        </a:p>
      </dgm:t>
    </dgm:pt>
    <dgm:pt modelId="{9B3DFC94-B60E-4715-9BEF-786052CD0A6F}" type="sibTrans" cxnId="{F58CD126-B5EA-44B1-A957-2865B481F235}">
      <dgm:prSet/>
      <dgm:spPr/>
      <dgm:t>
        <a:bodyPr/>
        <a:lstStyle/>
        <a:p>
          <a:endParaRPr lang="de-AT"/>
        </a:p>
      </dgm:t>
    </dgm:pt>
    <dgm:pt modelId="{B8D2F491-420F-4202-9997-0C09195A9FD9}" type="pres">
      <dgm:prSet presAssocID="{45A7B9D1-034C-46C4-9903-301DFCE0CD8A}" presName="linear" presStyleCnt="0">
        <dgm:presLayoutVars>
          <dgm:dir/>
          <dgm:animLvl val="lvl"/>
          <dgm:resizeHandles val="exact"/>
        </dgm:presLayoutVars>
      </dgm:prSet>
      <dgm:spPr/>
    </dgm:pt>
    <dgm:pt modelId="{29581221-768B-481E-9B41-B408340C8D3D}" type="pres">
      <dgm:prSet presAssocID="{6599C6B7-FC72-4B57-A639-C2DA9F2F37E9}" presName="parentLin" presStyleCnt="0"/>
      <dgm:spPr/>
    </dgm:pt>
    <dgm:pt modelId="{CA2FCB8C-B99A-49F6-AF20-864AE7D74B71}" type="pres">
      <dgm:prSet presAssocID="{6599C6B7-FC72-4B57-A639-C2DA9F2F37E9}" presName="parentLeftMargin" presStyleLbl="node1" presStyleIdx="0" presStyleCnt="4"/>
      <dgm:spPr/>
    </dgm:pt>
    <dgm:pt modelId="{87D492F9-8C86-4F44-A05D-8A1501E5E2A7}" type="pres">
      <dgm:prSet presAssocID="{6599C6B7-FC72-4B57-A639-C2DA9F2F37E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CD860A4-BD0E-48C5-B8BA-A14E2EFFE766}" type="pres">
      <dgm:prSet presAssocID="{6599C6B7-FC72-4B57-A639-C2DA9F2F37E9}" presName="negativeSpace" presStyleCnt="0"/>
      <dgm:spPr/>
    </dgm:pt>
    <dgm:pt modelId="{DFCD90B8-611A-4B95-9C7C-F5892A0C6314}" type="pres">
      <dgm:prSet presAssocID="{6599C6B7-FC72-4B57-A639-C2DA9F2F37E9}" presName="childText" presStyleLbl="conFgAcc1" presStyleIdx="0" presStyleCnt="4">
        <dgm:presLayoutVars>
          <dgm:bulletEnabled val="1"/>
        </dgm:presLayoutVars>
      </dgm:prSet>
      <dgm:spPr/>
    </dgm:pt>
    <dgm:pt modelId="{F2158765-5AFF-4BB7-96B5-FE8A344CE853}" type="pres">
      <dgm:prSet presAssocID="{F829E744-7D50-4C8A-9928-718E27C7828A}" presName="spaceBetweenRectangles" presStyleCnt="0"/>
      <dgm:spPr/>
    </dgm:pt>
    <dgm:pt modelId="{FF0A5F5C-FA02-49DE-B047-890C4A58AE20}" type="pres">
      <dgm:prSet presAssocID="{9C4EBB2A-3535-45C2-8870-625EA9C6AC58}" presName="parentLin" presStyleCnt="0"/>
      <dgm:spPr/>
    </dgm:pt>
    <dgm:pt modelId="{B384A9BD-2BC8-4F5D-B669-2566D95A9B78}" type="pres">
      <dgm:prSet presAssocID="{9C4EBB2A-3535-45C2-8870-625EA9C6AC58}" presName="parentLeftMargin" presStyleLbl="node1" presStyleIdx="0" presStyleCnt="4"/>
      <dgm:spPr/>
    </dgm:pt>
    <dgm:pt modelId="{743CFAD3-9178-45C8-80A2-B5B8E83BA25F}" type="pres">
      <dgm:prSet presAssocID="{9C4EBB2A-3535-45C2-8870-625EA9C6AC5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6979B7E-8334-4905-A83E-907CF13BC4C4}" type="pres">
      <dgm:prSet presAssocID="{9C4EBB2A-3535-45C2-8870-625EA9C6AC58}" presName="negativeSpace" presStyleCnt="0"/>
      <dgm:spPr/>
    </dgm:pt>
    <dgm:pt modelId="{86995E65-0A3A-4F05-9097-A621832C54FF}" type="pres">
      <dgm:prSet presAssocID="{9C4EBB2A-3535-45C2-8870-625EA9C6AC58}" presName="childText" presStyleLbl="conFgAcc1" presStyleIdx="1" presStyleCnt="4">
        <dgm:presLayoutVars>
          <dgm:bulletEnabled val="1"/>
        </dgm:presLayoutVars>
      </dgm:prSet>
      <dgm:spPr/>
    </dgm:pt>
    <dgm:pt modelId="{A7771E24-56E5-4B50-8F34-A6C56E0FCCBD}" type="pres">
      <dgm:prSet presAssocID="{F91A81B1-CD6F-4809-B8AA-C7600A1E9D63}" presName="spaceBetweenRectangles" presStyleCnt="0"/>
      <dgm:spPr/>
    </dgm:pt>
    <dgm:pt modelId="{D5746082-CACE-405B-8CB2-CF29FDBFA510}" type="pres">
      <dgm:prSet presAssocID="{F8AE5BC7-0F1F-4A75-A112-3089AD3FCF64}" presName="parentLin" presStyleCnt="0"/>
      <dgm:spPr/>
    </dgm:pt>
    <dgm:pt modelId="{DA010253-47B8-40B8-9A17-611393D142A7}" type="pres">
      <dgm:prSet presAssocID="{F8AE5BC7-0F1F-4A75-A112-3089AD3FCF64}" presName="parentLeftMargin" presStyleLbl="node1" presStyleIdx="1" presStyleCnt="4"/>
      <dgm:spPr/>
    </dgm:pt>
    <dgm:pt modelId="{7D7A3A95-3142-4EDA-8C63-C859FC25B2C2}" type="pres">
      <dgm:prSet presAssocID="{F8AE5BC7-0F1F-4A75-A112-3089AD3FCF6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7649435-F040-44E4-831C-531EA24FCE33}" type="pres">
      <dgm:prSet presAssocID="{F8AE5BC7-0F1F-4A75-A112-3089AD3FCF64}" presName="negativeSpace" presStyleCnt="0"/>
      <dgm:spPr/>
    </dgm:pt>
    <dgm:pt modelId="{99DD9F0B-52C8-4A42-A0B9-EA247D6ECC9B}" type="pres">
      <dgm:prSet presAssocID="{F8AE5BC7-0F1F-4A75-A112-3089AD3FCF64}" presName="childText" presStyleLbl="conFgAcc1" presStyleIdx="2" presStyleCnt="4">
        <dgm:presLayoutVars>
          <dgm:bulletEnabled val="1"/>
        </dgm:presLayoutVars>
      </dgm:prSet>
      <dgm:spPr/>
    </dgm:pt>
    <dgm:pt modelId="{2205D659-6A7C-4B6D-8831-F4EA1994BDEF}" type="pres">
      <dgm:prSet presAssocID="{8BD6E1ED-BC75-4E7C-8C4A-4D62B61FD79B}" presName="spaceBetweenRectangles" presStyleCnt="0"/>
      <dgm:spPr/>
    </dgm:pt>
    <dgm:pt modelId="{53095970-F697-4FC6-9570-400CE3CCD871}" type="pres">
      <dgm:prSet presAssocID="{BE73B9E5-C47B-49DE-B283-995E57F7A6DF}" presName="parentLin" presStyleCnt="0"/>
      <dgm:spPr/>
    </dgm:pt>
    <dgm:pt modelId="{EEDA832E-01A5-4452-99EB-AAB3D2811401}" type="pres">
      <dgm:prSet presAssocID="{BE73B9E5-C47B-49DE-B283-995E57F7A6DF}" presName="parentLeftMargin" presStyleLbl="node1" presStyleIdx="2" presStyleCnt="4"/>
      <dgm:spPr/>
    </dgm:pt>
    <dgm:pt modelId="{F659D116-A13C-4485-85A5-FBCEF146E2E8}" type="pres">
      <dgm:prSet presAssocID="{BE73B9E5-C47B-49DE-B283-995E57F7A6DF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1732486-0472-48B6-A126-7F031ED75A8D}" type="pres">
      <dgm:prSet presAssocID="{BE73B9E5-C47B-49DE-B283-995E57F7A6DF}" presName="negativeSpace" presStyleCnt="0"/>
      <dgm:spPr/>
    </dgm:pt>
    <dgm:pt modelId="{56A4BF27-9B91-4D6B-911D-1B04C08CA9B6}" type="pres">
      <dgm:prSet presAssocID="{BE73B9E5-C47B-49DE-B283-995E57F7A6DF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16D6C40D-29D8-416A-8347-366581669FD1}" type="presOf" srcId="{BE73B9E5-C47B-49DE-B283-995E57F7A6DF}" destId="{EEDA832E-01A5-4452-99EB-AAB3D2811401}" srcOrd="0" destOrd="0" presId="urn:microsoft.com/office/officeart/2005/8/layout/list1"/>
    <dgm:cxn modelId="{F58CD126-B5EA-44B1-A957-2865B481F235}" srcId="{BE73B9E5-C47B-49DE-B283-995E57F7A6DF}" destId="{BDC9455E-2FBB-41F0-86F1-04194DC04563}" srcOrd="0" destOrd="0" parTransId="{25352CBB-34F6-4C44-849E-8E896D60A27C}" sibTransId="{9B3DFC94-B60E-4715-9BEF-786052CD0A6F}"/>
    <dgm:cxn modelId="{B2215C28-DF68-46BD-A9A3-96492C20A6BB}" type="presOf" srcId="{9C4EBB2A-3535-45C2-8870-625EA9C6AC58}" destId="{B384A9BD-2BC8-4F5D-B669-2566D95A9B78}" srcOrd="0" destOrd="0" presId="urn:microsoft.com/office/officeart/2005/8/layout/list1"/>
    <dgm:cxn modelId="{328D002E-C2A8-46E9-9B7D-B32F273E76A3}" type="presOf" srcId="{BE73B9E5-C47B-49DE-B283-995E57F7A6DF}" destId="{F659D116-A13C-4485-85A5-FBCEF146E2E8}" srcOrd="1" destOrd="0" presId="urn:microsoft.com/office/officeart/2005/8/layout/list1"/>
    <dgm:cxn modelId="{07ECCE3C-0F83-4024-A9F4-449A2DF89A97}" srcId="{45A7B9D1-034C-46C4-9903-301DFCE0CD8A}" destId="{6599C6B7-FC72-4B57-A639-C2DA9F2F37E9}" srcOrd="0" destOrd="0" parTransId="{70D0AD8E-F1D9-4E05-8B4A-00F0601A58E1}" sibTransId="{F829E744-7D50-4C8A-9928-718E27C7828A}"/>
    <dgm:cxn modelId="{CAFCBE61-D849-4CBE-9B96-405B16669479}" type="presOf" srcId="{BDC9455E-2FBB-41F0-86F1-04194DC04563}" destId="{56A4BF27-9B91-4D6B-911D-1B04C08CA9B6}" srcOrd="0" destOrd="0" presId="urn:microsoft.com/office/officeart/2005/8/layout/list1"/>
    <dgm:cxn modelId="{E27D0A62-74C4-4700-BFE8-51A7368F992A}" type="presOf" srcId="{6599C6B7-FC72-4B57-A639-C2DA9F2F37E9}" destId="{87D492F9-8C86-4F44-A05D-8A1501E5E2A7}" srcOrd="1" destOrd="0" presId="urn:microsoft.com/office/officeart/2005/8/layout/list1"/>
    <dgm:cxn modelId="{A7555359-8E23-4C8B-8824-B84044502742}" type="presOf" srcId="{6599C6B7-FC72-4B57-A639-C2DA9F2F37E9}" destId="{CA2FCB8C-B99A-49F6-AF20-864AE7D74B71}" srcOrd="0" destOrd="0" presId="urn:microsoft.com/office/officeart/2005/8/layout/list1"/>
    <dgm:cxn modelId="{CFD3347F-1B88-420E-8F91-15BE2769352A}" srcId="{9C4EBB2A-3535-45C2-8870-625EA9C6AC58}" destId="{370C6CF2-06E2-464D-86C0-C7164EC44682}" srcOrd="0" destOrd="0" parTransId="{0D08D053-D8DB-4DDF-99F7-8C39508C6347}" sibTransId="{6EE8F86A-E3FA-47EE-A24F-7C094486DB1A}"/>
    <dgm:cxn modelId="{7FEA7B83-D294-46AC-8ACA-FA3BB03A7D17}" srcId="{45A7B9D1-034C-46C4-9903-301DFCE0CD8A}" destId="{F8AE5BC7-0F1F-4A75-A112-3089AD3FCF64}" srcOrd="2" destOrd="0" parTransId="{464D9747-2362-46DB-8343-C785C0FA1833}" sibTransId="{8BD6E1ED-BC75-4E7C-8C4A-4D62B61FD79B}"/>
    <dgm:cxn modelId="{C4CC0F8A-F72D-4F8F-8380-2D75A6C3E9EB}" type="presOf" srcId="{F8AE5BC7-0F1F-4A75-A112-3089AD3FCF64}" destId="{7D7A3A95-3142-4EDA-8C63-C859FC25B2C2}" srcOrd="1" destOrd="0" presId="urn:microsoft.com/office/officeart/2005/8/layout/list1"/>
    <dgm:cxn modelId="{1094F191-912E-4ADB-B596-3ED455F7A901}" srcId="{45A7B9D1-034C-46C4-9903-301DFCE0CD8A}" destId="{9C4EBB2A-3535-45C2-8870-625EA9C6AC58}" srcOrd="1" destOrd="0" parTransId="{BD24F216-07BD-4512-B30C-9F28EB89607D}" sibTransId="{F91A81B1-CD6F-4809-B8AA-C7600A1E9D63}"/>
    <dgm:cxn modelId="{BC7D57A8-8D16-4773-BD82-7327D1F5D4F5}" srcId="{45A7B9D1-034C-46C4-9903-301DFCE0CD8A}" destId="{BE73B9E5-C47B-49DE-B283-995E57F7A6DF}" srcOrd="3" destOrd="0" parTransId="{2AB90724-4630-41BB-9B4D-E1411A24A4B3}" sibTransId="{985D9C17-A1F2-4851-9229-DDA6474B01F0}"/>
    <dgm:cxn modelId="{49FB84AB-5140-40AD-A7FE-83B9470EB237}" type="presOf" srcId="{45A7B9D1-034C-46C4-9903-301DFCE0CD8A}" destId="{B8D2F491-420F-4202-9997-0C09195A9FD9}" srcOrd="0" destOrd="0" presId="urn:microsoft.com/office/officeart/2005/8/layout/list1"/>
    <dgm:cxn modelId="{CE68C6AF-20CC-421C-B264-DC577A8ED620}" type="presOf" srcId="{F8AE5BC7-0F1F-4A75-A112-3089AD3FCF64}" destId="{DA010253-47B8-40B8-9A17-611393D142A7}" srcOrd="0" destOrd="0" presId="urn:microsoft.com/office/officeart/2005/8/layout/list1"/>
    <dgm:cxn modelId="{AC6847BF-067B-48F6-AD44-BAC62542DE9E}" type="presOf" srcId="{9C4EBB2A-3535-45C2-8870-625EA9C6AC58}" destId="{743CFAD3-9178-45C8-80A2-B5B8E83BA25F}" srcOrd="1" destOrd="0" presId="urn:microsoft.com/office/officeart/2005/8/layout/list1"/>
    <dgm:cxn modelId="{6F99F2C2-3E66-405C-8F9C-86A43F22F413}" srcId="{6599C6B7-FC72-4B57-A639-C2DA9F2F37E9}" destId="{781FF05C-CB05-40B3-B511-CB5AEE500D38}" srcOrd="0" destOrd="0" parTransId="{D3B2EA73-7637-48F6-9CEA-DDFAF01ED21C}" sibTransId="{559C0B7D-547F-431D-9899-26E124F48EED}"/>
    <dgm:cxn modelId="{8892CFD2-003E-4DB3-8EC4-2D25307CE1D6}" srcId="{F8AE5BC7-0F1F-4A75-A112-3089AD3FCF64}" destId="{84193F97-9845-47F3-A5AC-4FF564404425}" srcOrd="0" destOrd="0" parTransId="{91A476DC-9EB2-43DB-ACF8-05DB744F61CD}" sibTransId="{E3BD8B34-0E9B-427F-AE50-E9234EA71793}"/>
    <dgm:cxn modelId="{C18EF7D2-166D-4BC9-8D70-AA6D71C131BF}" type="presOf" srcId="{370C6CF2-06E2-464D-86C0-C7164EC44682}" destId="{86995E65-0A3A-4F05-9097-A621832C54FF}" srcOrd="0" destOrd="0" presId="urn:microsoft.com/office/officeart/2005/8/layout/list1"/>
    <dgm:cxn modelId="{E35747F9-0963-42CD-B095-4387FCF042A7}" type="presOf" srcId="{781FF05C-CB05-40B3-B511-CB5AEE500D38}" destId="{DFCD90B8-611A-4B95-9C7C-F5892A0C6314}" srcOrd="0" destOrd="0" presId="urn:microsoft.com/office/officeart/2005/8/layout/list1"/>
    <dgm:cxn modelId="{F5F2BEF9-DDF0-4B69-A35E-1C7367330F78}" type="presOf" srcId="{84193F97-9845-47F3-A5AC-4FF564404425}" destId="{99DD9F0B-52C8-4A42-A0B9-EA247D6ECC9B}" srcOrd="0" destOrd="0" presId="urn:microsoft.com/office/officeart/2005/8/layout/list1"/>
    <dgm:cxn modelId="{1B1E9D05-A805-4F24-B460-3C08DCBE1EEC}" type="presParOf" srcId="{B8D2F491-420F-4202-9997-0C09195A9FD9}" destId="{29581221-768B-481E-9B41-B408340C8D3D}" srcOrd="0" destOrd="0" presId="urn:microsoft.com/office/officeart/2005/8/layout/list1"/>
    <dgm:cxn modelId="{E5DC89BD-7A35-40AD-BC3F-2F32003377D8}" type="presParOf" srcId="{29581221-768B-481E-9B41-B408340C8D3D}" destId="{CA2FCB8C-B99A-49F6-AF20-864AE7D74B71}" srcOrd="0" destOrd="0" presId="urn:microsoft.com/office/officeart/2005/8/layout/list1"/>
    <dgm:cxn modelId="{222D360F-8747-4FDD-830B-16F33602ACA4}" type="presParOf" srcId="{29581221-768B-481E-9B41-B408340C8D3D}" destId="{87D492F9-8C86-4F44-A05D-8A1501E5E2A7}" srcOrd="1" destOrd="0" presId="urn:microsoft.com/office/officeart/2005/8/layout/list1"/>
    <dgm:cxn modelId="{63D80D41-2473-45F4-8A2C-9995B6208C83}" type="presParOf" srcId="{B8D2F491-420F-4202-9997-0C09195A9FD9}" destId="{6CD860A4-BD0E-48C5-B8BA-A14E2EFFE766}" srcOrd="1" destOrd="0" presId="urn:microsoft.com/office/officeart/2005/8/layout/list1"/>
    <dgm:cxn modelId="{83A00C62-3879-4B77-8D05-56F1F3890ECC}" type="presParOf" srcId="{B8D2F491-420F-4202-9997-0C09195A9FD9}" destId="{DFCD90B8-611A-4B95-9C7C-F5892A0C6314}" srcOrd="2" destOrd="0" presId="urn:microsoft.com/office/officeart/2005/8/layout/list1"/>
    <dgm:cxn modelId="{B5C0D399-1B14-4AED-900E-3CE695356201}" type="presParOf" srcId="{B8D2F491-420F-4202-9997-0C09195A9FD9}" destId="{F2158765-5AFF-4BB7-96B5-FE8A344CE853}" srcOrd="3" destOrd="0" presId="urn:microsoft.com/office/officeart/2005/8/layout/list1"/>
    <dgm:cxn modelId="{AE397E1D-1671-4905-88C2-A223C2509B10}" type="presParOf" srcId="{B8D2F491-420F-4202-9997-0C09195A9FD9}" destId="{FF0A5F5C-FA02-49DE-B047-890C4A58AE20}" srcOrd="4" destOrd="0" presId="urn:microsoft.com/office/officeart/2005/8/layout/list1"/>
    <dgm:cxn modelId="{D4074E8A-ADF6-468F-8195-D4148FE881A2}" type="presParOf" srcId="{FF0A5F5C-FA02-49DE-B047-890C4A58AE20}" destId="{B384A9BD-2BC8-4F5D-B669-2566D95A9B78}" srcOrd="0" destOrd="0" presId="urn:microsoft.com/office/officeart/2005/8/layout/list1"/>
    <dgm:cxn modelId="{67092A9E-D68E-48F7-A373-0445F254664E}" type="presParOf" srcId="{FF0A5F5C-FA02-49DE-B047-890C4A58AE20}" destId="{743CFAD3-9178-45C8-80A2-B5B8E83BA25F}" srcOrd="1" destOrd="0" presId="urn:microsoft.com/office/officeart/2005/8/layout/list1"/>
    <dgm:cxn modelId="{138F13AD-D18D-4EC1-9C67-0C31C3C57811}" type="presParOf" srcId="{B8D2F491-420F-4202-9997-0C09195A9FD9}" destId="{86979B7E-8334-4905-A83E-907CF13BC4C4}" srcOrd="5" destOrd="0" presId="urn:microsoft.com/office/officeart/2005/8/layout/list1"/>
    <dgm:cxn modelId="{F6513C8D-921F-4441-8695-7A3F3B97A311}" type="presParOf" srcId="{B8D2F491-420F-4202-9997-0C09195A9FD9}" destId="{86995E65-0A3A-4F05-9097-A621832C54FF}" srcOrd="6" destOrd="0" presId="urn:microsoft.com/office/officeart/2005/8/layout/list1"/>
    <dgm:cxn modelId="{FC1038A4-8CBE-4ECA-AED6-1FD91C606272}" type="presParOf" srcId="{B8D2F491-420F-4202-9997-0C09195A9FD9}" destId="{A7771E24-56E5-4B50-8F34-A6C56E0FCCBD}" srcOrd="7" destOrd="0" presId="urn:microsoft.com/office/officeart/2005/8/layout/list1"/>
    <dgm:cxn modelId="{89FF0C94-7C35-426F-9AA1-9DCBFC512CC6}" type="presParOf" srcId="{B8D2F491-420F-4202-9997-0C09195A9FD9}" destId="{D5746082-CACE-405B-8CB2-CF29FDBFA510}" srcOrd="8" destOrd="0" presId="urn:microsoft.com/office/officeart/2005/8/layout/list1"/>
    <dgm:cxn modelId="{8F62462B-126F-4D01-9B30-0A280DAFA20A}" type="presParOf" srcId="{D5746082-CACE-405B-8CB2-CF29FDBFA510}" destId="{DA010253-47B8-40B8-9A17-611393D142A7}" srcOrd="0" destOrd="0" presId="urn:microsoft.com/office/officeart/2005/8/layout/list1"/>
    <dgm:cxn modelId="{8E156B70-F00F-4DE9-8D26-755D863A0F4C}" type="presParOf" srcId="{D5746082-CACE-405B-8CB2-CF29FDBFA510}" destId="{7D7A3A95-3142-4EDA-8C63-C859FC25B2C2}" srcOrd="1" destOrd="0" presId="urn:microsoft.com/office/officeart/2005/8/layout/list1"/>
    <dgm:cxn modelId="{9CC93DA3-2AC0-445B-ACF1-9BA2E7600816}" type="presParOf" srcId="{B8D2F491-420F-4202-9997-0C09195A9FD9}" destId="{C7649435-F040-44E4-831C-531EA24FCE33}" srcOrd="9" destOrd="0" presId="urn:microsoft.com/office/officeart/2005/8/layout/list1"/>
    <dgm:cxn modelId="{DEF9EF29-17A9-4819-906F-EA75C50E4282}" type="presParOf" srcId="{B8D2F491-420F-4202-9997-0C09195A9FD9}" destId="{99DD9F0B-52C8-4A42-A0B9-EA247D6ECC9B}" srcOrd="10" destOrd="0" presId="urn:microsoft.com/office/officeart/2005/8/layout/list1"/>
    <dgm:cxn modelId="{0A8B811E-12CE-44C0-918A-39984C41D0C5}" type="presParOf" srcId="{B8D2F491-420F-4202-9997-0C09195A9FD9}" destId="{2205D659-6A7C-4B6D-8831-F4EA1994BDEF}" srcOrd="11" destOrd="0" presId="urn:microsoft.com/office/officeart/2005/8/layout/list1"/>
    <dgm:cxn modelId="{1F587E54-AB43-4E94-88E0-415DE062825A}" type="presParOf" srcId="{B8D2F491-420F-4202-9997-0C09195A9FD9}" destId="{53095970-F697-4FC6-9570-400CE3CCD871}" srcOrd="12" destOrd="0" presId="urn:microsoft.com/office/officeart/2005/8/layout/list1"/>
    <dgm:cxn modelId="{84131B20-AAB9-4658-93DC-FC226CCF162C}" type="presParOf" srcId="{53095970-F697-4FC6-9570-400CE3CCD871}" destId="{EEDA832E-01A5-4452-99EB-AAB3D2811401}" srcOrd="0" destOrd="0" presId="urn:microsoft.com/office/officeart/2005/8/layout/list1"/>
    <dgm:cxn modelId="{EBE5605B-3BB8-4009-ABCF-1532348C9AE4}" type="presParOf" srcId="{53095970-F697-4FC6-9570-400CE3CCD871}" destId="{F659D116-A13C-4485-85A5-FBCEF146E2E8}" srcOrd="1" destOrd="0" presId="urn:microsoft.com/office/officeart/2005/8/layout/list1"/>
    <dgm:cxn modelId="{A5ACFDAF-D822-4AF7-B41D-B3F9FC58F55F}" type="presParOf" srcId="{B8D2F491-420F-4202-9997-0C09195A9FD9}" destId="{41732486-0472-48B6-A126-7F031ED75A8D}" srcOrd="13" destOrd="0" presId="urn:microsoft.com/office/officeart/2005/8/layout/list1"/>
    <dgm:cxn modelId="{61254F08-8FEC-4E1A-A23C-15E53F4BAD3B}" type="presParOf" srcId="{B8D2F491-420F-4202-9997-0C09195A9FD9}" destId="{56A4BF27-9B91-4D6B-911D-1B04C08CA9B6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82070AB-79AE-4BFF-A196-52933BC8DC01}" type="doc">
      <dgm:prSet loTypeId="urn:microsoft.com/office/officeart/2005/8/layout/matrix2" loCatId="matrix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AT"/>
        </a:p>
      </dgm:t>
    </dgm:pt>
    <dgm:pt modelId="{559FD1F8-D5E0-4638-A24E-B22C9BE337A7}">
      <dgm:prSet/>
      <dgm:spPr/>
      <dgm:t>
        <a:bodyPr/>
        <a:lstStyle/>
        <a:p>
          <a:r>
            <a:rPr lang="de-DE" b="0" i="0" baseline="0" dirty="0"/>
            <a:t>Eis-Gesteinslawine in Blatten (Lötschental, Schweiz)</a:t>
          </a:r>
          <a:endParaRPr lang="de-AT" dirty="0"/>
        </a:p>
      </dgm:t>
    </dgm:pt>
    <dgm:pt modelId="{48A1ED9D-8BA4-4109-83D3-592F6E9B12B1}" type="parTrans" cxnId="{B9687AE5-45D0-4AD8-9241-D5A7266DF989}">
      <dgm:prSet/>
      <dgm:spPr/>
      <dgm:t>
        <a:bodyPr/>
        <a:lstStyle/>
        <a:p>
          <a:endParaRPr lang="de-AT"/>
        </a:p>
      </dgm:t>
    </dgm:pt>
    <dgm:pt modelId="{1F3ADB96-89F2-411D-901A-AF48ADA2751F}" type="sibTrans" cxnId="{B9687AE5-45D0-4AD8-9241-D5A7266DF989}">
      <dgm:prSet/>
      <dgm:spPr/>
      <dgm:t>
        <a:bodyPr/>
        <a:lstStyle/>
        <a:p>
          <a:endParaRPr lang="de-AT"/>
        </a:p>
      </dgm:t>
    </dgm:pt>
    <dgm:pt modelId="{12905E58-F585-47FC-B555-448D9E33209E}">
      <dgm:prSet/>
      <dgm:spPr/>
      <dgm:t>
        <a:bodyPr/>
        <a:lstStyle/>
        <a:p>
          <a:r>
            <a:rPr lang="de-DE" b="0" i="0" baseline="0"/>
            <a:t>Diskussion über Zusammenhang mit Klimawandel</a:t>
          </a:r>
          <a:endParaRPr lang="de-AT"/>
        </a:p>
      </dgm:t>
    </dgm:pt>
    <dgm:pt modelId="{8730D27A-251D-4707-9AAB-77CA0528464C}" type="parTrans" cxnId="{6F4CB040-7DB1-48C7-A44D-4489795EB519}">
      <dgm:prSet/>
      <dgm:spPr/>
      <dgm:t>
        <a:bodyPr/>
        <a:lstStyle/>
        <a:p>
          <a:endParaRPr lang="de-AT"/>
        </a:p>
      </dgm:t>
    </dgm:pt>
    <dgm:pt modelId="{021FBAD8-430F-48FB-98A7-DE1DD0B0C217}" type="sibTrans" cxnId="{6F4CB040-7DB1-48C7-A44D-4489795EB519}">
      <dgm:prSet/>
      <dgm:spPr/>
      <dgm:t>
        <a:bodyPr/>
        <a:lstStyle/>
        <a:p>
          <a:endParaRPr lang="de-AT"/>
        </a:p>
      </dgm:t>
    </dgm:pt>
    <dgm:pt modelId="{26D2811D-B1F7-40B7-8C02-F77DAEF86673}">
      <dgm:prSet/>
      <dgm:spPr/>
      <dgm:t>
        <a:bodyPr/>
        <a:lstStyle/>
        <a:p>
          <a:r>
            <a:rPr lang="de-DE" b="0" i="0" baseline="0"/>
            <a:t>Auswirkungen auf die Bewohner</a:t>
          </a:r>
          <a:endParaRPr lang="de-AT"/>
        </a:p>
      </dgm:t>
    </dgm:pt>
    <dgm:pt modelId="{474BF82A-B088-46A9-804D-35E909FD4EB6}" type="parTrans" cxnId="{6C464BDA-03DD-4442-A4B6-6FF479D19CC3}">
      <dgm:prSet/>
      <dgm:spPr/>
      <dgm:t>
        <a:bodyPr/>
        <a:lstStyle/>
        <a:p>
          <a:endParaRPr lang="de-AT"/>
        </a:p>
      </dgm:t>
    </dgm:pt>
    <dgm:pt modelId="{87B07859-57F2-499E-9EC9-5C0D1B2247EA}" type="sibTrans" cxnId="{6C464BDA-03DD-4442-A4B6-6FF479D19CC3}">
      <dgm:prSet/>
      <dgm:spPr/>
      <dgm:t>
        <a:bodyPr/>
        <a:lstStyle/>
        <a:p>
          <a:endParaRPr lang="de-AT"/>
        </a:p>
      </dgm:t>
    </dgm:pt>
    <dgm:pt modelId="{7EB0A081-EBC0-465B-965E-D87B026F8F9E}">
      <dgm:prSet/>
      <dgm:spPr/>
      <dgm:t>
        <a:bodyPr/>
        <a:lstStyle/>
        <a:p>
          <a:r>
            <a:rPr lang="de-DE" b="0" i="0" baseline="0"/>
            <a:t>Staatliche Schutzmaßnahmen</a:t>
          </a:r>
          <a:endParaRPr lang="de-AT"/>
        </a:p>
      </dgm:t>
    </dgm:pt>
    <dgm:pt modelId="{CB8546FA-0B67-4E67-866F-E557900058CB}" type="parTrans" cxnId="{BC5B618D-7834-49AB-B926-1183C6F1C944}">
      <dgm:prSet/>
      <dgm:spPr/>
      <dgm:t>
        <a:bodyPr/>
        <a:lstStyle/>
        <a:p>
          <a:endParaRPr lang="de-AT"/>
        </a:p>
      </dgm:t>
    </dgm:pt>
    <dgm:pt modelId="{0EA9142F-F895-494B-A644-5D031909CF0E}" type="sibTrans" cxnId="{BC5B618D-7834-49AB-B926-1183C6F1C944}">
      <dgm:prSet/>
      <dgm:spPr/>
      <dgm:t>
        <a:bodyPr/>
        <a:lstStyle/>
        <a:p>
          <a:endParaRPr lang="de-AT"/>
        </a:p>
      </dgm:t>
    </dgm:pt>
    <dgm:pt modelId="{4447931F-AF94-401A-B2C0-31BC6DF92599}" type="pres">
      <dgm:prSet presAssocID="{582070AB-79AE-4BFF-A196-52933BC8DC01}" presName="matrix" presStyleCnt="0">
        <dgm:presLayoutVars>
          <dgm:chMax val="1"/>
          <dgm:dir/>
          <dgm:resizeHandles val="exact"/>
        </dgm:presLayoutVars>
      </dgm:prSet>
      <dgm:spPr/>
    </dgm:pt>
    <dgm:pt modelId="{C70957F4-4236-4492-A44D-C393031B5527}" type="pres">
      <dgm:prSet presAssocID="{582070AB-79AE-4BFF-A196-52933BC8DC01}" presName="axisShape" presStyleLbl="bgShp" presStyleIdx="0" presStyleCnt="1"/>
      <dgm:spPr/>
    </dgm:pt>
    <dgm:pt modelId="{003508B7-B1D2-4B5F-8F59-BA69AA2117DA}" type="pres">
      <dgm:prSet presAssocID="{582070AB-79AE-4BFF-A196-52933BC8DC01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9C0C1FF-B871-4C18-B2AB-F857F5E4A265}" type="pres">
      <dgm:prSet presAssocID="{582070AB-79AE-4BFF-A196-52933BC8DC01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AA44A2A-ECDF-44C0-A5B2-4179D75BDED4}" type="pres">
      <dgm:prSet presAssocID="{582070AB-79AE-4BFF-A196-52933BC8DC01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30A3A4E-3FDC-43DB-8F83-D0F8261BA8BF}" type="pres">
      <dgm:prSet presAssocID="{582070AB-79AE-4BFF-A196-52933BC8DC01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FE50D27-16C4-4634-B5AF-BD18C7220105}" type="presOf" srcId="{559FD1F8-D5E0-4638-A24E-B22C9BE337A7}" destId="{003508B7-B1D2-4B5F-8F59-BA69AA2117DA}" srcOrd="0" destOrd="0" presId="urn:microsoft.com/office/officeart/2005/8/layout/matrix2"/>
    <dgm:cxn modelId="{6F4CB040-7DB1-48C7-A44D-4489795EB519}" srcId="{582070AB-79AE-4BFF-A196-52933BC8DC01}" destId="{12905E58-F585-47FC-B555-448D9E33209E}" srcOrd="1" destOrd="0" parTransId="{8730D27A-251D-4707-9AAB-77CA0528464C}" sibTransId="{021FBAD8-430F-48FB-98A7-DE1DD0B0C217}"/>
    <dgm:cxn modelId="{BC5B618D-7834-49AB-B926-1183C6F1C944}" srcId="{582070AB-79AE-4BFF-A196-52933BC8DC01}" destId="{7EB0A081-EBC0-465B-965E-D87B026F8F9E}" srcOrd="3" destOrd="0" parTransId="{CB8546FA-0B67-4E67-866F-E557900058CB}" sibTransId="{0EA9142F-F895-494B-A644-5D031909CF0E}"/>
    <dgm:cxn modelId="{09D314A2-1E55-426E-817A-E82B8F750B21}" type="presOf" srcId="{582070AB-79AE-4BFF-A196-52933BC8DC01}" destId="{4447931F-AF94-401A-B2C0-31BC6DF92599}" srcOrd="0" destOrd="0" presId="urn:microsoft.com/office/officeart/2005/8/layout/matrix2"/>
    <dgm:cxn modelId="{84E76EBE-2BAC-413E-91FB-0CB7CB587704}" type="presOf" srcId="{12905E58-F585-47FC-B555-448D9E33209E}" destId="{F9C0C1FF-B871-4C18-B2AB-F857F5E4A265}" srcOrd="0" destOrd="0" presId="urn:microsoft.com/office/officeart/2005/8/layout/matrix2"/>
    <dgm:cxn modelId="{A410CDD2-83C3-4E2A-810E-CD43CCABA5DE}" type="presOf" srcId="{7EB0A081-EBC0-465B-965E-D87B026F8F9E}" destId="{530A3A4E-3FDC-43DB-8F83-D0F8261BA8BF}" srcOrd="0" destOrd="0" presId="urn:microsoft.com/office/officeart/2005/8/layout/matrix2"/>
    <dgm:cxn modelId="{6C464BDA-03DD-4442-A4B6-6FF479D19CC3}" srcId="{582070AB-79AE-4BFF-A196-52933BC8DC01}" destId="{26D2811D-B1F7-40B7-8C02-F77DAEF86673}" srcOrd="2" destOrd="0" parTransId="{474BF82A-B088-46A9-804D-35E909FD4EB6}" sibTransId="{87B07859-57F2-499E-9EC9-5C0D1B2247EA}"/>
    <dgm:cxn modelId="{B9687AE5-45D0-4AD8-9241-D5A7266DF989}" srcId="{582070AB-79AE-4BFF-A196-52933BC8DC01}" destId="{559FD1F8-D5E0-4638-A24E-B22C9BE337A7}" srcOrd="0" destOrd="0" parTransId="{48A1ED9D-8BA4-4109-83D3-592F6E9B12B1}" sibTransId="{1F3ADB96-89F2-411D-901A-AF48ADA2751F}"/>
    <dgm:cxn modelId="{4DC246E7-B05F-4C5C-81D8-14BEF2D7134B}" type="presOf" srcId="{26D2811D-B1F7-40B7-8C02-F77DAEF86673}" destId="{0AA44A2A-ECDF-44C0-A5B2-4179D75BDED4}" srcOrd="0" destOrd="0" presId="urn:microsoft.com/office/officeart/2005/8/layout/matrix2"/>
    <dgm:cxn modelId="{08337B96-219F-49A6-A4A4-B0B13E6C3069}" type="presParOf" srcId="{4447931F-AF94-401A-B2C0-31BC6DF92599}" destId="{C70957F4-4236-4492-A44D-C393031B5527}" srcOrd="0" destOrd="0" presId="urn:microsoft.com/office/officeart/2005/8/layout/matrix2"/>
    <dgm:cxn modelId="{AEB2B1A9-03A4-441D-A84A-ADD68DC3F380}" type="presParOf" srcId="{4447931F-AF94-401A-B2C0-31BC6DF92599}" destId="{003508B7-B1D2-4B5F-8F59-BA69AA2117DA}" srcOrd="1" destOrd="0" presId="urn:microsoft.com/office/officeart/2005/8/layout/matrix2"/>
    <dgm:cxn modelId="{0D17BCD9-277B-498D-BFE1-D86E3B498865}" type="presParOf" srcId="{4447931F-AF94-401A-B2C0-31BC6DF92599}" destId="{F9C0C1FF-B871-4C18-B2AB-F857F5E4A265}" srcOrd="2" destOrd="0" presId="urn:microsoft.com/office/officeart/2005/8/layout/matrix2"/>
    <dgm:cxn modelId="{F67B2695-B80F-4688-9BD2-588CB2C3A577}" type="presParOf" srcId="{4447931F-AF94-401A-B2C0-31BC6DF92599}" destId="{0AA44A2A-ECDF-44C0-A5B2-4179D75BDED4}" srcOrd="3" destOrd="0" presId="urn:microsoft.com/office/officeart/2005/8/layout/matrix2"/>
    <dgm:cxn modelId="{53B5B149-DE90-4297-8798-59106ACF069A}" type="presParOf" srcId="{4447931F-AF94-401A-B2C0-31BC6DF92599}" destId="{530A3A4E-3FDC-43DB-8F83-D0F8261BA8BF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DFD9031-EE4B-425D-9617-17ADA6D8BE62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AT"/>
        </a:p>
      </dgm:t>
    </dgm:pt>
    <dgm:pt modelId="{295501BC-5AC7-4870-8CD3-D5D8B824FBC9}">
      <dgm:prSet/>
      <dgm:spPr/>
      <dgm:t>
        <a:bodyPr/>
        <a:lstStyle/>
        <a:p>
          <a:r>
            <a:rPr lang="de-DE" b="0" i="0" baseline="0" dirty="0"/>
            <a:t>Einstieg: Zusammenfassung mit dramatischer Musik</a:t>
          </a:r>
          <a:endParaRPr lang="de-AT" dirty="0"/>
        </a:p>
      </dgm:t>
    </dgm:pt>
    <dgm:pt modelId="{A037E456-A0FA-4EB7-835E-E6D5758B2608}" type="parTrans" cxnId="{7D4EFC6B-D064-45D8-8FC5-89196225CDA1}">
      <dgm:prSet/>
      <dgm:spPr/>
      <dgm:t>
        <a:bodyPr/>
        <a:lstStyle/>
        <a:p>
          <a:endParaRPr lang="de-AT"/>
        </a:p>
      </dgm:t>
    </dgm:pt>
    <dgm:pt modelId="{929C301C-600D-4760-9B40-F9C6AC723318}" type="sibTrans" cxnId="{7D4EFC6B-D064-45D8-8FC5-89196225CDA1}">
      <dgm:prSet/>
      <dgm:spPr/>
      <dgm:t>
        <a:bodyPr/>
        <a:lstStyle/>
        <a:p>
          <a:endParaRPr lang="de-AT"/>
        </a:p>
      </dgm:t>
    </dgm:pt>
    <dgm:pt modelId="{C25AED1E-C290-433F-8C5B-DAE0A3EE966C}">
      <dgm:prSet/>
      <dgm:spPr/>
      <dgm:t>
        <a:bodyPr/>
        <a:lstStyle/>
        <a:p>
          <a:r>
            <a:rPr lang="de-DE" b="0" i="0" baseline="0"/>
            <a:t>Vorstellung der Sprecher und Experten</a:t>
          </a:r>
          <a:endParaRPr lang="de-AT"/>
        </a:p>
      </dgm:t>
    </dgm:pt>
    <dgm:pt modelId="{B0358058-808F-4BC2-A821-D7B74C059340}" type="parTrans" cxnId="{CE22CD1D-0749-46C5-B9BD-9125ADB65649}">
      <dgm:prSet/>
      <dgm:spPr/>
      <dgm:t>
        <a:bodyPr/>
        <a:lstStyle/>
        <a:p>
          <a:endParaRPr lang="de-AT"/>
        </a:p>
      </dgm:t>
    </dgm:pt>
    <dgm:pt modelId="{57BD6B7A-2D22-4038-9685-E0D23C4D1A18}" type="sibTrans" cxnId="{CE22CD1D-0749-46C5-B9BD-9125ADB65649}">
      <dgm:prSet/>
      <dgm:spPr/>
      <dgm:t>
        <a:bodyPr/>
        <a:lstStyle/>
        <a:p>
          <a:endParaRPr lang="de-AT"/>
        </a:p>
      </dgm:t>
    </dgm:pt>
    <dgm:pt modelId="{1FFDE282-9469-4A20-94AE-2E19D07B03AC}">
      <dgm:prSet/>
      <dgm:spPr/>
      <dgm:t>
        <a:bodyPr/>
        <a:lstStyle/>
        <a:p>
          <a:r>
            <a:rPr lang="de-DE" b="0" i="0" baseline="0"/>
            <a:t>Beschreibung des Unglücks &amp; Ursachen</a:t>
          </a:r>
          <a:endParaRPr lang="de-AT"/>
        </a:p>
      </dgm:t>
    </dgm:pt>
    <dgm:pt modelId="{11A1A192-9BEA-465D-BBD6-924D7632B0EC}" type="parTrans" cxnId="{672A3D29-AE0A-4FA5-AEA0-17B57AFE5E67}">
      <dgm:prSet/>
      <dgm:spPr/>
      <dgm:t>
        <a:bodyPr/>
        <a:lstStyle/>
        <a:p>
          <a:endParaRPr lang="de-AT"/>
        </a:p>
      </dgm:t>
    </dgm:pt>
    <dgm:pt modelId="{8D103CF6-485C-44E4-9FF2-F341D40C8DED}" type="sibTrans" cxnId="{672A3D29-AE0A-4FA5-AEA0-17B57AFE5E67}">
      <dgm:prSet/>
      <dgm:spPr/>
      <dgm:t>
        <a:bodyPr/>
        <a:lstStyle/>
        <a:p>
          <a:endParaRPr lang="de-AT"/>
        </a:p>
      </dgm:t>
    </dgm:pt>
    <dgm:pt modelId="{4575CEA6-4CC9-473B-8321-CE7BB8BCD549}">
      <dgm:prSet/>
      <dgm:spPr/>
      <dgm:t>
        <a:bodyPr/>
        <a:lstStyle/>
        <a:p>
          <a:r>
            <a:rPr lang="de-DE" b="0" i="0" baseline="0"/>
            <a:t>Diskussion Klimawandel &amp; Verantwortung des Staates</a:t>
          </a:r>
          <a:endParaRPr lang="de-AT"/>
        </a:p>
      </dgm:t>
    </dgm:pt>
    <dgm:pt modelId="{1726A990-DA02-476B-8078-EB4FA6F9A12A}" type="parTrans" cxnId="{4199EDE5-6D63-4EE5-99DC-647D0D8D25D9}">
      <dgm:prSet/>
      <dgm:spPr/>
      <dgm:t>
        <a:bodyPr/>
        <a:lstStyle/>
        <a:p>
          <a:endParaRPr lang="de-AT"/>
        </a:p>
      </dgm:t>
    </dgm:pt>
    <dgm:pt modelId="{6D855A63-55A5-4B73-BBD8-8B0FA3517823}" type="sibTrans" cxnId="{4199EDE5-6D63-4EE5-99DC-647D0D8D25D9}">
      <dgm:prSet/>
      <dgm:spPr/>
      <dgm:t>
        <a:bodyPr/>
        <a:lstStyle/>
        <a:p>
          <a:endParaRPr lang="de-AT"/>
        </a:p>
      </dgm:t>
    </dgm:pt>
    <dgm:pt modelId="{1912C2D3-6955-4F00-8A83-A0AC007C123E}">
      <dgm:prSet/>
      <dgm:spPr/>
      <dgm:t>
        <a:bodyPr/>
        <a:lstStyle/>
        <a:p>
          <a:r>
            <a:rPr lang="de-DE" b="0" i="0" baseline="0"/>
            <a:t>Abmoderation &amp; Abo-Angebot</a:t>
          </a:r>
          <a:endParaRPr lang="de-AT"/>
        </a:p>
      </dgm:t>
    </dgm:pt>
    <dgm:pt modelId="{8DB53038-2737-40A6-9881-71CCEEC6C021}" type="parTrans" cxnId="{1112D7BA-BC52-4DDB-9993-36C416F469E4}">
      <dgm:prSet/>
      <dgm:spPr/>
      <dgm:t>
        <a:bodyPr/>
        <a:lstStyle/>
        <a:p>
          <a:endParaRPr lang="de-AT"/>
        </a:p>
      </dgm:t>
    </dgm:pt>
    <dgm:pt modelId="{D565023D-B74C-43B1-B22F-1141EBE98421}" type="sibTrans" cxnId="{1112D7BA-BC52-4DDB-9993-36C416F469E4}">
      <dgm:prSet/>
      <dgm:spPr/>
      <dgm:t>
        <a:bodyPr/>
        <a:lstStyle/>
        <a:p>
          <a:endParaRPr lang="de-AT"/>
        </a:p>
      </dgm:t>
    </dgm:pt>
    <dgm:pt modelId="{5B9BDD21-4673-4358-8E8F-D0E12632B5D5}" type="pres">
      <dgm:prSet presAssocID="{ADFD9031-EE4B-425D-9617-17ADA6D8BE62}" presName="Name0" presStyleCnt="0">
        <dgm:presLayoutVars>
          <dgm:dir/>
          <dgm:resizeHandles val="exact"/>
        </dgm:presLayoutVars>
      </dgm:prSet>
      <dgm:spPr/>
    </dgm:pt>
    <dgm:pt modelId="{39D701D6-36AF-4D63-8C80-8D14C1DD7C01}" type="pres">
      <dgm:prSet presAssocID="{ADFD9031-EE4B-425D-9617-17ADA6D8BE62}" presName="arrow" presStyleLbl="bgShp" presStyleIdx="0" presStyleCnt="1"/>
      <dgm:spPr/>
    </dgm:pt>
    <dgm:pt modelId="{00035196-96DF-4AD2-A3AA-6118FB518947}" type="pres">
      <dgm:prSet presAssocID="{ADFD9031-EE4B-425D-9617-17ADA6D8BE62}" presName="points" presStyleCnt="0"/>
      <dgm:spPr/>
    </dgm:pt>
    <dgm:pt modelId="{95DD269E-117A-49AC-911C-357FC42D89B1}" type="pres">
      <dgm:prSet presAssocID="{295501BC-5AC7-4870-8CD3-D5D8B824FBC9}" presName="compositeA" presStyleCnt="0"/>
      <dgm:spPr/>
    </dgm:pt>
    <dgm:pt modelId="{C3E13AD5-65E9-4042-BD8A-ECA5A0448419}" type="pres">
      <dgm:prSet presAssocID="{295501BC-5AC7-4870-8CD3-D5D8B824FBC9}" presName="textA" presStyleLbl="revTx" presStyleIdx="0" presStyleCnt="5">
        <dgm:presLayoutVars>
          <dgm:bulletEnabled val="1"/>
        </dgm:presLayoutVars>
      </dgm:prSet>
      <dgm:spPr/>
    </dgm:pt>
    <dgm:pt modelId="{772C38FE-DE96-45C7-9B0F-EBF9F35FDE58}" type="pres">
      <dgm:prSet presAssocID="{295501BC-5AC7-4870-8CD3-D5D8B824FBC9}" presName="circleA" presStyleLbl="node1" presStyleIdx="0" presStyleCnt="5"/>
      <dgm:spPr/>
    </dgm:pt>
    <dgm:pt modelId="{66FDA1C4-0491-4309-B84B-95EEB23B5BD8}" type="pres">
      <dgm:prSet presAssocID="{295501BC-5AC7-4870-8CD3-D5D8B824FBC9}" presName="spaceA" presStyleCnt="0"/>
      <dgm:spPr/>
    </dgm:pt>
    <dgm:pt modelId="{1BDDA2DC-BC01-4611-9B7B-88A9DFEC753E}" type="pres">
      <dgm:prSet presAssocID="{929C301C-600D-4760-9B40-F9C6AC723318}" presName="space" presStyleCnt="0"/>
      <dgm:spPr/>
    </dgm:pt>
    <dgm:pt modelId="{D008AE91-CFE5-4C17-A083-623CEFD0C2CE}" type="pres">
      <dgm:prSet presAssocID="{C25AED1E-C290-433F-8C5B-DAE0A3EE966C}" presName="compositeB" presStyleCnt="0"/>
      <dgm:spPr/>
    </dgm:pt>
    <dgm:pt modelId="{0B146E9A-8543-4FB9-9227-B6597144540A}" type="pres">
      <dgm:prSet presAssocID="{C25AED1E-C290-433F-8C5B-DAE0A3EE966C}" presName="textB" presStyleLbl="revTx" presStyleIdx="1" presStyleCnt="5">
        <dgm:presLayoutVars>
          <dgm:bulletEnabled val="1"/>
        </dgm:presLayoutVars>
      </dgm:prSet>
      <dgm:spPr/>
    </dgm:pt>
    <dgm:pt modelId="{AC8F589B-1074-468D-AAAF-C905915ED3B5}" type="pres">
      <dgm:prSet presAssocID="{C25AED1E-C290-433F-8C5B-DAE0A3EE966C}" presName="circleB" presStyleLbl="node1" presStyleIdx="1" presStyleCnt="5"/>
      <dgm:spPr/>
    </dgm:pt>
    <dgm:pt modelId="{7E0105F0-FF36-4A00-B6BF-12F21EDDB982}" type="pres">
      <dgm:prSet presAssocID="{C25AED1E-C290-433F-8C5B-DAE0A3EE966C}" presName="spaceB" presStyleCnt="0"/>
      <dgm:spPr/>
    </dgm:pt>
    <dgm:pt modelId="{6663CDFB-526C-4109-B829-1E4B787E5B12}" type="pres">
      <dgm:prSet presAssocID="{57BD6B7A-2D22-4038-9685-E0D23C4D1A18}" presName="space" presStyleCnt="0"/>
      <dgm:spPr/>
    </dgm:pt>
    <dgm:pt modelId="{FC748FB4-AD6A-4604-92B6-879B6F5B5730}" type="pres">
      <dgm:prSet presAssocID="{1FFDE282-9469-4A20-94AE-2E19D07B03AC}" presName="compositeA" presStyleCnt="0"/>
      <dgm:spPr/>
    </dgm:pt>
    <dgm:pt modelId="{8139377A-D471-441E-AB3C-C57CBC344EE0}" type="pres">
      <dgm:prSet presAssocID="{1FFDE282-9469-4A20-94AE-2E19D07B03AC}" presName="textA" presStyleLbl="revTx" presStyleIdx="2" presStyleCnt="5">
        <dgm:presLayoutVars>
          <dgm:bulletEnabled val="1"/>
        </dgm:presLayoutVars>
      </dgm:prSet>
      <dgm:spPr/>
    </dgm:pt>
    <dgm:pt modelId="{E5D36A3F-51EC-494E-9716-47FDEEAE375B}" type="pres">
      <dgm:prSet presAssocID="{1FFDE282-9469-4A20-94AE-2E19D07B03AC}" presName="circleA" presStyleLbl="node1" presStyleIdx="2" presStyleCnt="5"/>
      <dgm:spPr/>
    </dgm:pt>
    <dgm:pt modelId="{D35CD0BE-41F1-402C-ABBE-E1B22201A044}" type="pres">
      <dgm:prSet presAssocID="{1FFDE282-9469-4A20-94AE-2E19D07B03AC}" presName="spaceA" presStyleCnt="0"/>
      <dgm:spPr/>
    </dgm:pt>
    <dgm:pt modelId="{D40E1A27-66F9-4C96-AF33-B23913BA2CA2}" type="pres">
      <dgm:prSet presAssocID="{8D103CF6-485C-44E4-9FF2-F341D40C8DED}" presName="space" presStyleCnt="0"/>
      <dgm:spPr/>
    </dgm:pt>
    <dgm:pt modelId="{57095F5F-B01F-47D2-B53F-D2B8D49BC5DC}" type="pres">
      <dgm:prSet presAssocID="{4575CEA6-4CC9-473B-8321-CE7BB8BCD549}" presName="compositeB" presStyleCnt="0"/>
      <dgm:spPr/>
    </dgm:pt>
    <dgm:pt modelId="{BA95A669-210B-41C3-B40D-4B4681283BC8}" type="pres">
      <dgm:prSet presAssocID="{4575CEA6-4CC9-473B-8321-CE7BB8BCD549}" presName="textB" presStyleLbl="revTx" presStyleIdx="3" presStyleCnt="5">
        <dgm:presLayoutVars>
          <dgm:bulletEnabled val="1"/>
        </dgm:presLayoutVars>
      </dgm:prSet>
      <dgm:spPr/>
    </dgm:pt>
    <dgm:pt modelId="{7CE6E385-73AC-4E18-972D-41D6FC4A4BFD}" type="pres">
      <dgm:prSet presAssocID="{4575CEA6-4CC9-473B-8321-CE7BB8BCD549}" presName="circleB" presStyleLbl="node1" presStyleIdx="3" presStyleCnt="5"/>
      <dgm:spPr/>
    </dgm:pt>
    <dgm:pt modelId="{447B855F-CA72-4309-A65C-A2DFC7BA2E22}" type="pres">
      <dgm:prSet presAssocID="{4575CEA6-4CC9-473B-8321-CE7BB8BCD549}" presName="spaceB" presStyleCnt="0"/>
      <dgm:spPr/>
    </dgm:pt>
    <dgm:pt modelId="{0771031B-6566-48B5-BDE8-81635D1E1819}" type="pres">
      <dgm:prSet presAssocID="{6D855A63-55A5-4B73-BBD8-8B0FA3517823}" presName="space" presStyleCnt="0"/>
      <dgm:spPr/>
    </dgm:pt>
    <dgm:pt modelId="{BBF8A7DD-DCF2-46E5-8D85-D1C1C8829EB2}" type="pres">
      <dgm:prSet presAssocID="{1912C2D3-6955-4F00-8A83-A0AC007C123E}" presName="compositeA" presStyleCnt="0"/>
      <dgm:spPr/>
    </dgm:pt>
    <dgm:pt modelId="{DFA27ED0-E3EF-4C7A-84C9-D42927984A6A}" type="pres">
      <dgm:prSet presAssocID="{1912C2D3-6955-4F00-8A83-A0AC007C123E}" presName="textA" presStyleLbl="revTx" presStyleIdx="4" presStyleCnt="5">
        <dgm:presLayoutVars>
          <dgm:bulletEnabled val="1"/>
        </dgm:presLayoutVars>
      </dgm:prSet>
      <dgm:spPr/>
    </dgm:pt>
    <dgm:pt modelId="{CD44BE58-8D44-483F-94C1-794A9F77EB81}" type="pres">
      <dgm:prSet presAssocID="{1912C2D3-6955-4F00-8A83-A0AC007C123E}" presName="circleA" presStyleLbl="node1" presStyleIdx="4" presStyleCnt="5"/>
      <dgm:spPr/>
    </dgm:pt>
    <dgm:pt modelId="{AEAA2065-9A20-4915-BC3C-F4CB1205CD1F}" type="pres">
      <dgm:prSet presAssocID="{1912C2D3-6955-4F00-8A83-A0AC007C123E}" presName="spaceA" presStyleCnt="0"/>
      <dgm:spPr/>
    </dgm:pt>
  </dgm:ptLst>
  <dgm:cxnLst>
    <dgm:cxn modelId="{4A457A1D-9B29-4469-A11A-EF414A908D68}" type="presOf" srcId="{295501BC-5AC7-4870-8CD3-D5D8B824FBC9}" destId="{C3E13AD5-65E9-4042-BD8A-ECA5A0448419}" srcOrd="0" destOrd="0" presId="urn:microsoft.com/office/officeart/2005/8/layout/hProcess11"/>
    <dgm:cxn modelId="{CE22CD1D-0749-46C5-B9BD-9125ADB65649}" srcId="{ADFD9031-EE4B-425D-9617-17ADA6D8BE62}" destId="{C25AED1E-C290-433F-8C5B-DAE0A3EE966C}" srcOrd="1" destOrd="0" parTransId="{B0358058-808F-4BC2-A821-D7B74C059340}" sibTransId="{57BD6B7A-2D22-4038-9685-E0D23C4D1A18}"/>
    <dgm:cxn modelId="{672A3D29-AE0A-4FA5-AEA0-17B57AFE5E67}" srcId="{ADFD9031-EE4B-425D-9617-17ADA6D8BE62}" destId="{1FFDE282-9469-4A20-94AE-2E19D07B03AC}" srcOrd="2" destOrd="0" parTransId="{11A1A192-9BEA-465D-BBD6-924D7632B0EC}" sibTransId="{8D103CF6-485C-44E4-9FF2-F341D40C8DED}"/>
    <dgm:cxn modelId="{CC583D34-C0BE-486C-80D8-FBD505E78468}" type="presOf" srcId="{1FFDE282-9469-4A20-94AE-2E19D07B03AC}" destId="{8139377A-D471-441E-AB3C-C57CBC344EE0}" srcOrd="0" destOrd="0" presId="urn:microsoft.com/office/officeart/2005/8/layout/hProcess11"/>
    <dgm:cxn modelId="{7D4EFC6B-D064-45D8-8FC5-89196225CDA1}" srcId="{ADFD9031-EE4B-425D-9617-17ADA6D8BE62}" destId="{295501BC-5AC7-4870-8CD3-D5D8B824FBC9}" srcOrd="0" destOrd="0" parTransId="{A037E456-A0FA-4EB7-835E-E6D5758B2608}" sibTransId="{929C301C-600D-4760-9B40-F9C6AC723318}"/>
    <dgm:cxn modelId="{88AA2C84-5F2B-414F-89C7-A6872C5336B8}" type="presOf" srcId="{C25AED1E-C290-433F-8C5B-DAE0A3EE966C}" destId="{0B146E9A-8543-4FB9-9227-B6597144540A}" srcOrd="0" destOrd="0" presId="urn:microsoft.com/office/officeart/2005/8/layout/hProcess11"/>
    <dgm:cxn modelId="{1112D7BA-BC52-4DDB-9993-36C416F469E4}" srcId="{ADFD9031-EE4B-425D-9617-17ADA6D8BE62}" destId="{1912C2D3-6955-4F00-8A83-A0AC007C123E}" srcOrd="4" destOrd="0" parTransId="{8DB53038-2737-40A6-9881-71CCEEC6C021}" sibTransId="{D565023D-B74C-43B1-B22F-1141EBE98421}"/>
    <dgm:cxn modelId="{D3D62ABD-D689-4584-855B-DC04D9A70AD7}" type="presOf" srcId="{1912C2D3-6955-4F00-8A83-A0AC007C123E}" destId="{DFA27ED0-E3EF-4C7A-84C9-D42927984A6A}" srcOrd="0" destOrd="0" presId="urn:microsoft.com/office/officeart/2005/8/layout/hProcess11"/>
    <dgm:cxn modelId="{610462D9-C082-454B-AB8F-6E5162C9BA38}" type="presOf" srcId="{4575CEA6-4CC9-473B-8321-CE7BB8BCD549}" destId="{BA95A669-210B-41C3-B40D-4B4681283BC8}" srcOrd="0" destOrd="0" presId="urn:microsoft.com/office/officeart/2005/8/layout/hProcess11"/>
    <dgm:cxn modelId="{4199EDE5-6D63-4EE5-99DC-647D0D8D25D9}" srcId="{ADFD9031-EE4B-425D-9617-17ADA6D8BE62}" destId="{4575CEA6-4CC9-473B-8321-CE7BB8BCD549}" srcOrd="3" destOrd="0" parTransId="{1726A990-DA02-476B-8078-EB4FA6F9A12A}" sibTransId="{6D855A63-55A5-4B73-BBD8-8B0FA3517823}"/>
    <dgm:cxn modelId="{87713CED-DC02-49D0-B23E-8651E2FECC6F}" type="presOf" srcId="{ADFD9031-EE4B-425D-9617-17ADA6D8BE62}" destId="{5B9BDD21-4673-4358-8E8F-D0E12632B5D5}" srcOrd="0" destOrd="0" presId="urn:microsoft.com/office/officeart/2005/8/layout/hProcess11"/>
    <dgm:cxn modelId="{CE607DB4-D417-4C5C-96B5-D67632AD4DB1}" type="presParOf" srcId="{5B9BDD21-4673-4358-8E8F-D0E12632B5D5}" destId="{39D701D6-36AF-4D63-8C80-8D14C1DD7C01}" srcOrd="0" destOrd="0" presId="urn:microsoft.com/office/officeart/2005/8/layout/hProcess11"/>
    <dgm:cxn modelId="{E019DF2C-87B9-434E-A6B1-EA44421B04CC}" type="presParOf" srcId="{5B9BDD21-4673-4358-8E8F-D0E12632B5D5}" destId="{00035196-96DF-4AD2-A3AA-6118FB518947}" srcOrd="1" destOrd="0" presId="urn:microsoft.com/office/officeart/2005/8/layout/hProcess11"/>
    <dgm:cxn modelId="{19CA0DC8-7E0F-4CA8-8BA4-E66502CA962A}" type="presParOf" srcId="{00035196-96DF-4AD2-A3AA-6118FB518947}" destId="{95DD269E-117A-49AC-911C-357FC42D89B1}" srcOrd="0" destOrd="0" presId="urn:microsoft.com/office/officeart/2005/8/layout/hProcess11"/>
    <dgm:cxn modelId="{F3CFAEF6-124E-46ED-AE97-F1B64E88526E}" type="presParOf" srcId="{95DD269E-117A-49AC-911C-357FC42D89B1}" destId="{C3E13AD5-65E9-4042-BD8A-ECA5A0448419}" srcOrd="0" destOrd="0" presId="urn:microsoft.com/office/officeart/2005/8/layout/hProcess11"/>
    <dgm:cxn modelId="{29C65B8E-56D2-44B9-944A-D6C92610C2D9}" type="presParOf" srcId="{95DD269E-117A-49AC-911C-357FC42D89B1}" destId="{772C38FE-DE96-45C7-9B0F-EBF9F35FDE58}" srcOrd="1" destOrd="0" presId="urn:microsoft.com/office/officeart/2005/8/layout/hProcess11"/>
    <dgm:cxn modelId="{6CA356A2-3A40-49B6-B51E-8FDF199038E7}" type="presParOf" srcId="{95DD269E-117A-49AC-911C-357FC42D89B1}" destId="{66FDA1C4-0491-4309-B84B-95EEB23B5BD8}" srcOrd="2" destOrd="0" presId="urn:microsoft.com/office/officeart/2005/8/layout/hProcess11"/>
    <dgm:cxn modelId="{BA88E60D-25E7-470E-9C1C-83DF06DA49B5}" type="presParOf" srcId="{00035196-96DF-4AD2-A3AA-6118FB518947}" destId="{1BDDA2DC-BC01-4611-9B7B-88A9DFEC753E}" srcOrd="1" destOrd="0" presId="urn:microsoft.com/office/officeart/2005/8/layout/hProcess11"/>
    <dgm:cxn modelId="{658F416F-52B9-421A-A7EC-045EE95418B7}" type="presParOf" srcId="{00035196-96DF-4AD2-A3AA-6118FB518947}" destId="{D008AE91-CFE5-4C17-A083-623CEFD0C2CE}" srcOrd="2" destOrd="0" presId="urn:microsoft.com/office/officeart/2005/8/layout/hProcess11"/>
    <dgm:cxn modelId="{C189D586-8D16-4075-B7C6-7439C7334C03}" type="presParOf" srcId="{D008AE91-CFE5-4C17-A083-623CEFD0C2CE}" destId="{0B146E9A-8543-4FB9-9227-B6597144540A}" srcOrd="0" destOrd="0" presId="urn:microsoft.com/office/officeart/2005/8/layout/hProcess11"/>
    <dgm:cxn modelId="{CA6B0195-EFC2-4FC6-B41B-FCC0CC553763}" type="presParOf" srcId="{D008AE91-CFE5-4C17-A083-623CEFD0C2CE}" destId="{AC8F589B-1074-468D-AAAF-C905915ED3B5}" srcOrd="1" destOrd="0" presId="urn:microsoft.com/office/officeart/2005/8/layout/hProcess11"/>
    <dgm:cxn modelId="{F89A38E9-068C-4E87-A679-C4B5470DB940}" type="presParOf" srcId="{D008AE91-CFE5-4C17-A083-623CEFD0C2CE}" destId="{7E0105F0-FF36-4A00-B6BF-12F21EDDB982}" srcOrd="2" destOrd="0" presId="urn:microsoft.com/office/officeart/2005/8/layout/hProcess11"/>
    <dgm:cxn modelId="{32B4BDD9-C927-415D-9CBB-DFA5A920018E}" type="presParOf" srcId="{00035196-96DF-4AD2-A3AA-6118FB518947}" destId="{6663CDFB-526C-4109-B829-1E4B787E5B12}" srcOrd="3" destOrd="0" presId="urn:microsoft.com/office/officeart/2005/8/layout/hProcess11"/>
    <dgm:cxn modelId="{EE3BABB3-5170-45AD-BFD8-72B6489D4FFF}" type="presParOf" srcId="{00035196-96DF-4AD2-A3AA-6118FB518947}" destId="{FC748FB4-AD6A-4604-92B6-879B6F5B5730}" srcOrd="4" destOrd="0" presId="urn:microsoft.com/office/officeart/2005/8/layout/hProcess11"/>
    <dgm:cxn modelId="{04389A80-3C72-49AE-8331-87CA5C808927}" type="presParOf" srcId="{FC748FB4-AD6A-4604-92B6-879B6F5B5730}" destId="{8139377A-D471-441E-AB3C-C57CBC344EE0}" srcOrd="0" destOrd="0" presId="urn:microsoft.com/office/officeart/2005/8/layout/hProcess11"/>
    <dgm:cxn modelId="{ED91477B-8A05-4838-9744-47B313DE3336}" type="presParOf" srcId="{FC748FB4-AD6A-4604-92B6-879B6F5B5730}" destId="{E5D36A3F-51EC-494E-9716-47FDEEAE375B}" srcOrd="1" destOrd="0" presId="urn:microsoft.com/office/officeart/2005/8/layout/hProcess11"/>
    <dgm:cxn modelId="{63E7406F-921F-433B-843F-9DF56250C6FB}" type="presParOf" srcId="{FC748FB4-AD6A-4604-92B6-879B6F5B5730}" destId="{D35CD0BE-41F1-402C-ABBE-E1B22201A044}" srcOrd="2" destOrd="0" presId="urn:microsoft.com/office/officeart/2005/8/layout/hProcess11"/>
    <dgm:cxn modelId="{1B70E0E1-F557-4181-873C-8B499E2A159A}" type="presParOf" srcId="{00035196-96DF-4AD2-A3AA-6118FB518947}" destId="{D40E1A27-66F9-4C96-AF33-B23913BA2CA2}" srcOrd="5" destOrd="0" presId="urn:microsoft.com/office/officeart/2005/8/layout/hProcess11"/>
    <dgm:cxn modelId="{654A683D-0485-40EA-B65B-05352E7ACC1C}" type="presParOf" srcId="{00035196-96DF-4AD2-A3AA-6118FB518947}" destId="{57095F5F-B01F-47D2-B53F-D2B8D49BC5DC}" srcOrd="6" destOrd="0" presId="urn:microsoft.com/office/officeart/2005/8/layout/hProcess11"/>
    <dgm:cxn modelId="{936526A3-67E4-48E8-9F65-AA7066F4EFEA}" type="presParOf" srcId="{57095F5F-B01F-47D2-B53F-D2B8D49BC5DC}" destId="{BA95A669-210B-41C3-B40D-4B4681283BC8}" srcOrd="0" destOrd="0" presId="urn:microsoft.com/office/officeart/2005/8/layout/hProcess11"/>
    <dgm:cxn modelId="{37C0D991-5734-4B1D-9615-C11BFE1D2169}" type="presParOf" srcId="{57095F5F-B01F-47D2-B53F-D2B8D49BC5DC}" destId="{7CE6E385-73AC-4E18-972D-41D6FC4A4BFD}" srcOrd="1" destOrd="0" presId="urn:microsoft.com/office/officeart/2005/8/layout/hProcess11"/>
    <dgm:cxn modelId="{EA19A06B-AC54-4792-B3D2-F207AFE08E54}" type="presParOf" srcId="{57095F5F-B01F-47D2-B53F-D2B8D49BC5DC}" destId="{447B855F-CA72-4309-A65C-A2DFC7BA2E22}" srcOrd="2" destOrd="0" presId="urn:microsoft.com/office/officeart/2005/8/layout/hProcess11"/>
    <dgm:cxn modelId="{4E037DB4-18B0-4ED7-AFB5-877AD7ECF5F1}" type="presParOf" srcId="{00035196-96DF-4AD2-A3AA-6118FB518947}" destId="{0771031B-6566-48B5-BDE8-81635D1E1819}" srcOrd="7" destOrd="0" presId="urn:microsoft.com/office/officeart/2005/8/layout/hProcess11"/>
    <dgm:cxn modelId="{E73661B3-FB38-4494-B426-D0626E1B2BC3}" type="presParOf" srcId="{00035196-96DF-4AD2-A3AA-6118FB518947}" destId="{BBF8A7DD-DCF2-46E5-8D85-D1C1C8829EB2}" srcOrd="8" destOrd="0" presId="urn:microsoft.com/office/officeart/2005/8/layout/hProcess11"/>
    <dgm:cxn modelId="{2AF7688B-BF4A-48DE-B72E-D70323319C84}" type="presParOf" srcId="{BBF8A7DD-DCF2-46E5-8D85-D1C1C8829EB2}" destId="{DFA27ED0-E3EF-4C7A-84C9-D42927984A6A}" srcOrd="0" destOrd="0" presId="urn:microsoft.com/office/officeart/2005/8/layout/hProcess11"/>
    <dgm:cxn modelId="{018F0AB5-AB69-4C51-AD4C-04BC234E0802}" type="presParOf" srcId="{BBF8A7DD-DCF2-46E5-8D85-D1C1C8829EB2}" destId="{CD44BE58-8D44-483F-94C1-794A9F77EB81}" srcOrd="1" destOrd="0" presId="urn:microsoft.com/office/officeart/2005/8/layout/hProcess11"/>
    <dgm:cxn modelId="{C4D169AE-A12B-436B-B3D7-C203E445F9B6}" type="presParOf" srcId="{BBF8A7DD-DCF2-46E5-8D85-D1C1C8829EB2}" destId="{AEAA2065-9A20-4915-BC3C-F4CB1205CD1F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A707C80-31D8-4792-BDC6-857F6FB2E498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AT"/>
        </a:p>
      </dgm:t>
    </dgm:pt>
    <dgm:pt modelId="{83CC66F8-45DA-4CF5-AAF9-65364D2C6655}">
      <dgm:prSet/>
      <dgm:spPr/>
      <dgm:t>
        <a:bodyPr/>
        <a:lstStyle/>
        <a:p>
          <a:r>
            <a:rPr lang="de-DE" b="0" i="0" baseline="0"/>
            <a:t>Experteninterviews für hohe Informationsqualität</a:t>
          </a:r>
          <a:endParaRPr lang="de-AT"/>
        </a:p>
      </dgm:t>
    </dgm:pt>
    <dgm:pt modelId="{5D89C645-CB75-421F-972F-70EE22109176}" type="parTrans" cxnId="{9F4F0907-DD1E-4696-A54C-FDD8EA8FE604}">
      <dgm:prSet/>
      <dgm:spPr/>
      <dgm:t>
        <a:bodyPr/>
        <a:lstStyle/>
        <a:p>
          <a:endParaRPr lang="de-AT"/>
        </a:p>
      </dgm:t>
    </dgm:pt>
    <dgm:pt modelId="{6C5DC7C5-7344-4C17-B145-B38CFE95C2A3}" type="sibTrans" cxnId="{9F4F0907-DD1E-4696-A54C-FDD8EA8FE604}">
      <dgm:prSet/>
      <dgm:spPr/>
      <dgm:t>
        <a:bodyPr/>
        <a:lstStyle/>
        <a:p>
          <a:endParaRPr lang="de-AT"/>
        </a:p>
      </dgm:t>
    </dgm:pt>
    <dgm:pt modelId="{06EBB6C5-8400-44C8-8B53-A57C9A80C491}">
      <dgm:prSet/>
      <dgm:spPr/>
      <dgm:t>
        <a:bodyPr/>
        <a:lstStyle/>
        <a:p>
          <a:r>
            <a:rPr lang="de-DE" b="0" i="0" baseline="0"/>
            <a:t>Keine visuellen Inhalte wie TV/Zeitung</a:t>
          </a:r>
          <a:endParaRPr lang="de-AT"/>
        </a:p>
      </dgm:t>
    </dgm:pt>
    <dgm:pt modelId="{995447D3-B3A3-42F0-90C6-75F9C537B82C}" type="parTrans" cxnId="{E2264189-BC4D-40C1-9A9C-40F9AAD48268}">
      <dgm:prSet/>
      <dgm:spPr/>
      <dgm:t>
        <a:bodyPr/>
        <a:lstStyle/>
        <a:p>
          <a:endParaRPr lang="de-AT"/>
        </a:p>
      </dgm:t>
    </dgm:pt>
    <dgm:pt modelId="{3150B538-896C-4148-83A6-29772C62D5E8}" type="sibTrans" cxnId="{E2264189-BC4D-40C1-9A9C-40F9AAD48268}">
      <dgm:prSet/>
      <dgm:spPr/>
      <dgm:t>
        <a:bodyPr/>
        <a:lstStyle/>
        <a:p>
          <a:endParaRPr lang="de-AT"/>
        </a:p>
      </dgm:t>
    </dgm:pt>
    <dgm:pt modelId="{4A2325CD-CF33-4434-BB4F-E002F49E1969}">
      <dgm:prSet/>
      <dgm:spPr/>
      <dgm:t>
        <a:bodyPr/>
        <a:lstStyle/>
        <a:p>
          <a:r>
            <a:rPr lang="de-DE" b="0" i="0" baseline="0"/>
            <a:t>Einsatz von Hintergrundmusik zur Dramatisierung</a:t>
          </a:r>
          <a:endParaRPr lang="de-AT"/>
        </a:p>
      </dgm:t>
    </dgm:pt>
    <dgm:pt modelId="{8BC42DA4-F042-4DD6-BDFF-919763F68DEE}" type="parTrans" cxnId="{235F32D9-8A22-4954-9B2F-F2AF773AE9DF}">
      <dgm:prSet/>
      <dgm:spPr/>
      <dgm:t>
        <a:bodyPr/>
        <a:lstStyle/>
        <a:p>
          <a:endParaRPr lang="de-AT"/>
        </a:p>
      </dgm:t>
    </dgm:pt>
    <dgm:pt modelId="{CD0358B0-3FB0-448D-B971-BEF6BD52C310}" type="sibTrans" cxnId="{235F32D9-8A22-4954-9B2F-F2AF773AE9DF}">
      <dgm:prSet/>
      <dgm:spPr/>
      <dgm:t>
        <a:bodyPr/>
        <a:lstStyle/>
        <a:p>
          <a:endParaRPr lang="de-AT"/>
        </a:p>
      </dgm:t>
    </dgm:pt>
    <dgm:pt modelId="{96F95FEB-E5C5-4029-AEC3-BBBC0770C4CA}" type="pres">
      <dgm:prSet presAssocID="{2A707C80-31D8-4792-BDC6-857F6FB2E498}" presName="Name0" presStyleCnt="0">
        <dgm:presLayoutVars>
          <dgm:dir/>
          <dgm:resizeHandles val="exact"/>
        </dgm:presLayoutVars>
      </dgm:prSet>
      <dgm:spPr/>
    </dgm:pt>
    <dgm:pt modelId="{C9F3304C-DC1E-4807-8F9A-E8AAB2A0DAE2}" type="pres">
      <dgm:prSet presAssocID="{2A707C80-31D8-4792-BDC6-857F6FB2E498}" presName="fgShape" presStyleLbl="fgShp" presStyleIdx="0" presStyleCnt="1"/>
      <dgm:spPr/>
    </dgm:pt>
    <dgm:pt modelId="{2CF67926-480B-4E42-A3F6-18898DDA197D}" type="pres">
      <dgm:prSet presAssocID="{2A707C80-31D8-4792-BDC6-857F6FB2E498}" presName="linComp" presStyleCnt="0"/>
      <dgm:spPr/>
    </dgm:pt>
    <dgm:pt modelId="{466FBC17-F8D8-498E-941E-E242868AD7E0}" type="pres">
      <dgm:prSet presAssocID="{83CC66F8-45DA-4CF5-AAF9-65364D2C6655}" presName="compNode" presStyleCnt="0"/>
      <dgm:spPr/>
    </dgm:pt>
    <dgm:pt modelId="{28F81F86-7804-4F0E-8CD0-B6DEB7B3A419}" type="pres">
      <dgm:prSet presAssocID="{83CC66F8-45DA-4CF5-AAF9-65364D2C6655}" presName="bkgdShape" presStyleLbl="node1" presStyleIdx="0" presStyleCnt="3"/>
      <dgm:spPr/>
    </dgm:pt>
    <dgm:pt modelId="{4702413D-3462-4A9A-9F9D-E9FD3D10F526}" type="pres">
      <dgm:prSet presAssocID="{83CC66F8-45DA-4CF5-AAF9-65364D2C6655}" presName="nodeTx" presStyleLbl="node1" presStyleIdx="0" presStyleCnt="3">
        <dgm:presLayoutVars>
          <dgm:bulletEnabled val="1"/>
        </dgm:presLayoutVars>
      </dgm:prSet>
      <dgm:spPr/>
    </dgm:pt>
    <dgm:pt modelId="{A1367B51-FA44-403E-8B80-1DBA27758F9D}" type="pres">
      <dgm:prSet presAssocID="{83CC66F8-45DA-4CF5-AAF9-65364D2C6655}" presName="invisiNode" presStyleLbl="node1" presStyleIdx="0" presStyleCnt="3"/>
      <dgm:spPr/>
    </dgm:pt>
    <dgm:pt modelId="{310A02F8-855C-4566-B1DB-C42021595EC7}" type="pres">
      <dgm:prSet presAssocID="{83CC66F8-45DA-4CF5-AAF9-65364D2C6655}" presName="imagNode" presStyleLbl="fgImgPlace1" presStyleIdx="0" presStyleCnt="3" custAng="0"/>
      <dgm:spPr/>
    </dgm:pt>
    <dgm:pt modelId="{E7C3D979-5778-4BA9-96C9-0F7829A2CE60}" type="pres">
      <dgm:prSet presAssocID="{6C5DC7C5-7344-4C17-B145-B38CFE95C2A3}" presName="sibTrans" presStyleLbl="sibTrans2D1" presStyleIdx="0" presStyleCnt="0"/>
      <dgm:spPr/>
    </dgm:pt>
    <dgm:pt modelId="{FA04EDB0-632F-4CA6-8BDF-70FF76CD3CE0}" type="pres">
      <dgm:prSet presAssocID="{06EBB6C5-8400-44C8-8B53-A57C9A80C491}" presName="compNode" presStyleCnt="0"/>
      <dgm:spPr/>
    </dgm:pt>
    <dgm:pt modelId="{9BB4699F-9E36-424A-86D2-48FE64B40C3D}" type="pres">
      <dgm:prSet presAssocID="{06EBB6C5-8400-44C8-8B53-A57C9A80C491}" presName="bkgdShape" presStyleLbl="node1" presStyleIdx="1" presStyleCnt="3"/>
      <dgm:spPr/>
    </dgm:pt>
    <dgm:pt modelId="{EF2D3010-0592-4E37-BD7A-C377F67D6DF6}" type="pres">
      <dgm:prSet presAssocID="{06EBB6C5-8400-44C8-8B53-A57C9A80C491}" presName="nodeTx" presStyleLbl="node1" presStyleIdx="1" presStyleCnt="3">
        <dgm:presLayoutVars>
          <dgm:bulletEnabled val="1"/>
        </dgm:presLayoutVars>
      </dgm:prSet>
      <dgm:spPr/>
    </dgm:pt>
    <dgm:pt modelId="{627CC00F-7791-4AC1-83B7-7D22DE124216}" type="pres">
      <dgm:prSet presAssocID="{06EBB6C5-8400-44C8-8B53-A57C9A80C491}" presName="invisiNode" presStyleLbl="node1" presStyleIdx="1" presStyleCnt="3"/>
      <dgm:spPr/>
    </dgm:pt>
    <dgm:pt modelId="{C4B4FD83-8389-4F96-A671-70C9DE458F48}" type="pres">
      <dgm:prSet presAssocID="{06EBB6C5-8400-44C8-8B53-A57C9A80C491}" presName="imagNode" presStyleLbl="fgImgPlace1" presStyleIdx="1" presStyleCnt="3"/>
      <dgm:spPr/>
    </dgm:pt>
    <dgm:pt modelId="{E729AE68-BFA1-4AED-AEE2-D67E4256FFB3}" type="pres">
      <dgm:prSet presAssocID="{3150B538-896C-4148-83A6-29772C62D5E8}" presName="sibTrans" presStyleLbl="sibTrans2D1" presStyleIdx="0" presStyleCnt="0"/>
      <dgm:spPr/>
    </dgm:pt>
    <dgm:pt modelId="{02759A7D-C9EC-45A0-8530-FD9A1BAAFCC9}" type="pres">
      <dgm:prSet presAssocID="{4A2325CD-CF33-4434-BB4F-E002F49E1969}" presName="compNode" presStyleCnt="0"/>
      <dgm:spPr/>
    </dgm:pt>
    <dgm:pt modelId="{7D0CB990-116D-4F5E-A43A-0860E80F0282}" type="pres">
      <dgm:prSet presAssocID="{4A2325CD-CF33-4434-BB4F-E002F49E1969}" presName="bkgdShape" presStyleLbl="node1" presStyleIdx="2" presStyleCnt="3"/>
      <dgm:spPr/>
    </dgm:pt>
    <dgm:pt modelId="{61B1AEAA-7622-4E0C-B4CA-7F5F010637D0}" type="pres">
      <dgm:prSet presAssocID="{4A2325CD-CF33-4434-BB4F-E002F49E1969}" presName="nodeTx" presStyleLbl="node1" presStyleIdx="2" presStyleCnt="3">
        <dgm:presLayoutVars>
          <dgm:bulletEnabled val="1"/>
        </dgm:presLayoutVars>
      </dgm:prSet>
      <dgm:spPr/>
    </dgm:pt>
    <dgm:pt modelId="{B135526E-9D30-4486-B49A-679D2CB04363}" type="pres">
      <dgm:prSet presAssocID="{4A2325CD-CF33-4434-BB4F-E002F49E1969}" presName="invisiNode" presStyleLbl="node1" presStyleIdx="2" presStyleCnt="3"/>
      <dgm:spPr/>
    </dgm:pt>
    <dgm:pt modelId="{E974C521-67A7-49E3-92B0-A0DC1857FB69}" type="pres">
      <dgm:prSet presAssocID="{4A2325CD-CF33-4434-BB4F-E002F49E1969}" presName="imagNode" presStyleLbl="fgImgPlace1" presStyleIdx="2" presStyleCnt="3"/>
      <dgm:spPr/>
    </dgm:pt>
  </dgm:ptLst>
  <dgm:cxnLst>
    <dgm:cxn modelId="{9F4F0907-DD1E-4696-A54C-FDD8EA8FE604}" srcId="{2A707C80-31D8-4792-BDC6-857F6FB2E498}" destId="{83CC66F8-45DA-4CF5-AAF9-65364D2C6655}" srcOrd="0" destOrd="0" parTransId="{5D89C645-CB75-421F-972F-70EE22109176}" sibTransId="{6C5DC7C5-7344-4C17-B145-B38CFE95C2A3}"/>
    <dgm:cxn modelId="{BF738424-C7FE-443E-8DE4-99AEBCAF8582}" type="presOf" srcId="{83CC66F8-45DA-4CF5-AAF9-65364D2C6655}" destId="{4702413D-3462-4A9A-9F9D-E9FD3D10F526}" srcOrd="1" destOrd="0" presId="urn:microsoft.com/office/officeart/2005/8/layout/hList7"/>
    <dgm:cxn modelId="{43AE122D-D9FE-4B05-8581-886035B2F18F}" type="presOf" srcId="{6C5DC7C5-7344-4C17-B145-B38CFE95C2A3}" destId="{E7C3D979-5778-4BA9-96C9-0F7829A2CE60}" srcOrd="0" destOrd="0" presId="urn:microsoft.com/office/officeart/2005/8/layout/hList7"/>
    <dgm:cxn modelId="{CA91B842-2B79-40C0-AE82-8888A6EB6100}" type="presOf" srcId="{83CC66F8-45DA-4CF5-AAF9-65364D2C6655}" destId="{28F81F86-7804-4F0E-8CD0-B6DEB7B3A419}" srcOrd="0" destOrd="0" presId="urn:microsoft.com/office/officeart/2005/8/layout/hList7"/>
    <dgm:cxn modelId="{0D88EC52-8573-4E6E-8C09-29F509444B8F}" type="presOf" srcId="{4A2325CD-CF33-4434-BB4F-E002F49E1969}" destId="{61B1AEAA-7622-4E0C-B4CA-7F5F010637D0}" srcOrd="1" destOrd="0" presId="urn:microsoft.com/office/officeart/2005/8/layout/hList7"/>
    <dgm:cxn modelId="{7D3F1073-6BD5-41ED-8846-EA1F4018EE50}" type="presOf" srcId="{4A2325CD-CF33-4434-BB4F-E002F49E1969}" destId="{7D0CB990-116D-4F5E-A43A-0860E80F0282}" srcOrd="0" destOrd="0" presId="urn:microsoft.com/office/officeart/2005/8/layout/hList7"/>
    <dgm:cxn modelId="{E2264189-BC4D-40C1-9A9C-40F9AAD48268}" srcId="{2A707C80-31D8-4792-BDC6-857F6FB2E498}" destId="{06EBB6C5-8400-44C8-8B53-A57C9A80C491}" srcOrd="1" destOrd="0" parTransId="{995447D3-B3A3-42F0-90C6-75F9C537B82C}" sibTransId="{3150B538-896C-4148-83A6-29772C62D5E8}"/>
    <dgm:cxn modelId="{9C0B918A-EE57-4F73-99CD-C5CD2BAF4188}" type="presOf" srcId="{06EBB6C5-8400-44C8-8B53-A57C9A80C491}" destId="{EF2D3010-0592-4E37-BD7A-C377F67D6DF6}" srcOrd="1" destOrd="0" presId="urn:microsoft.com/office/officeart/2005/8/layout/hList7"/>
    <dgm:cxn modelId="{43B41994-049C-4781-9A0F-5EFB84CB1FB3}" type="presOf" srcId="{2A707C80-31D8-4792-BDC6-857F6FB2E498}" destId="{96F95FEB-E5C5-4029-AEC3-BBBC0770C4CA}" srcOrd="0" destOrd="0" presId="urn:microsoft.com/office/officeart/2005/8/layout/hList7"/>
    <dgm:cxn modelId="{235F32D9-8A22-4954-9B2F-F2AF773AE9DF}" srcId="{2A707C80-31D8-4792-BDC6-857F6FB2E498}" destId="{4A2325CD-CF33-4434-BB4F-E002F49E1969}" srcOrd="2" destOrd="0" parTransId="{8BC42DA4-F042-4DD6-BDFF-919763F68DEE}" sibTransId="{CD0358B0-3FB0-448D-B971-BEF6BD52C310}"/>
    <dgm:cxn modelId="{311293E1-649D-4C94-8DCD-03A2ED566B25}" type="presOf" srcId="{3150B538-896C-4148-83A6-29772C62D5E8}" destId="{E729AE68-BFA1-4AED-AEE2-D67E4256FFB3}" srcOrd="0" destOrd="0" presId="urn:microsoft.com/office/officeart/2005/8/layout/hList7"/>
    <dgm:cxn modelId="{56573AEB-8F09-4A0A-9879-F2B3493385C6}" type="presOf" srcId="{06EBB6C5-8400-44C8-8B53-A57C9A80C491}" destId="{9BB4699F-9E36-424A-86D2-48FE64B40C3D}" srcOrd="0" destOrd="0" presId="urn:microsoft.com/office/officeart/2005/8/layout/hList7"/>
    <dgm:cxn modelId="{16AF62B3-46AD-420C-A244-1059975531EC}" type="presParOf" srcId="{96F95FEB-E5C5-4029-AEC3-BBBC0770C4CA}" destId="{C9F3304C-DC1E-4807-8F9A-E8AAB2A0DAE2}" srcOrd="0" destOrd="0" presId="urn:microsoft.com/office/officeart/2005/8/layout/hList7"/>
    <dgm:cxn modelId="{DBF89E0B-BD9A-4F58-8CDD-584674303869}" type="presParOf" srcId="{96F95FEB-E5C5-4029-AEC3-BBBC0770C4CA}" destId="{2CF67926-480B-4E42-A3F6-18898DDA197D}" srcOrd="1" destOrd="0" presId="urn:microsoft.com/office/officeart/2005/8/layout/hList7"/>
    <dgm:cxn modelId="{CF0F14FD-213A-495F-9FDF-D91F45F75449}" type="presParOf" srcId="{2CF67926-480B-4E42-A3F6-18898DDA197D}" destId="{466FBC17-F8D8-498E-941E-E242868AD7E0}" srcOrd="0" destOrd="0" presId="urn:microsoft.com/office/officeart/2005/8/layout/hList7"/>
    <dgm:cxn modelId="{EB4ED32F-B73B-4142-A576-B271CDEE0E2E}" type="presParOf" srcId="{466FBC17-F8D8-498E-941E-E242868AD7E0}" destId="{28F81F86-7804-4F0E-8CD0-B6DEB7B3A419}" srcOrd="0" destOrd="0" presId="urn:microsoft.com/office/officeart/2005/8/layout/hList7"/>
    <dgm:cxn modelId="{14E193DA-F996-4A5B-8E5F-05653E8CA3A4}" type="presParOf" srcId="{466FBC17-F8D8-498E-941E-E242868AD7E0}" destId="{4702413D-3462-4A9A-9F9D-E9FD3D10F526}" srcOrd="1" destOrd="0" presId="urn:microsoft.com/office/officeart/2005/8/layout/hList7"/>
    <dgm:cxn modelId="{76EFD07E-5E73-4DF3-BE00-9A71992A757E}" type="presParOf" srcId="{466FBC17-F8D8-498E-941E-E242868AD7E0}" destId="{A1367B51-FA44-403E-8B80-1DBA27758F9D}" srcOrd="2" destOrd="0" presId="urn:microsoft.com/office/officeart/2005/8/layout/hList7"/>
    <dgm:cxn modelId="{FD62FFE7-F241-4825-AFED-401AC20B3715}" type="presParOf" srcId="{466FBC17-F8D8-498E-941E-E242868AD7E0}" destId="{310A02F8-855C-4566-B1DB-C42021595EC7}" srcOrd="3" destOrd="0" presId="urn:microsoft.com/office/officeart/2005/8/layout/hList7"/>
    <dgm:cxn modelId="{F4480088-8FBB-4E81-9FD3-E795D8592874}" type="presParOf" srcId="{2CF67926-480B-4E42-A3F6-18898DDA197D}" destId="{E7C3D979-5778-4BA9-96C9-0F7829A2CE60}" srcOrd="1" destOrd="0" presId="urn:microsoft.com/office/officeart/2005/8/layout/hList7"/>
    <dgm:cxn modelId="{1A721A90-817A-4961-94DF-D30ABA121A09}" type="presParOf" srcId="{2CF67926-480B-4E42-A3F6-18898DDA197D}" destId="{FA04EDB0-632F-4CA6-8BDF-70FF76CD3CE0}" srcOrd="2" destOrd="0" presId="urn:microsoft.com/office/officeart/2005/8/layout/hList7"/>
    <dgm:cxn modelId="{8A57898C-5202-4F89-B69E-89B87B150E3B}" type="presParOf" srcId="{FA04EDB0-632F-4CA6-8BDF-70FF76CD3CE0}" destId="{9BB4699F-9E36-424A-86D2-48FE64B40C3D}" srcOrd="0" destOrd="0" presId="urn:microsoft.com/office/officeart/2005/8/layout/hList7"/>
    <dgm:cxn modelId="{6FA4AF93-393D-488C-B27A-0486D6767187}" type="presParOf" srcId="{FA04EDB0-632F-4CA6-8BDF-70FF76CD3CE0}" destId="{EF2D3010-0592-4E37-BD7A-C377F67D6DF6}" srcOrd="1" destOrd="0" presId="urn:microsoft.com/office/officeart/2005/8/layout/hList7"/>
    <dgm:cxn modelId="{EFF54AEB-C119-457A-B413-EE3D3B2C1FCC}" type="presParOf" srcId="{FA04EDB0-632F-4CA6-8BDF-70FF76CD3CE0}" destId="{627CC00F-7791-4AC1-83B7-7D22DE124216}" srcOrd="2" destOrd="0" presId="urn:microsoft.com/office/officeart/2005/8/layout/hList7"/>
    <dgm:cxn modelId="{2F9F5731-89AE-4EEC-A5A2-1D89D0AD5F60}" type="presParOf" srcId="{FA04EDB0-632F-4CA6-8BDF-70FF76CD3CE0}" destId="{C4B4FD83-8389-4F96-A671-70C9DE458F48}" srcOrd="3" destOrd="0" presId="urn:microsoft.com/office/officeart/2005/8/layout/hList7"/>
    <dgm:cxn modelId="{F524E19F-1996-4D23-9A28-B9257B7BBA63}" type="presParOf" srcId="{2CF67926-480B-4E42-A3F6-18898DDA197D}" destId="{E729AE68-BFA1-4AED-AEE2-D67E4256FFB3}" srcOrd="3" destOrd="0" presId="urn:microsoft.com/office/officeart/2005/8/layout/hList7"/>
    <dgm:cxn modelId="{85DD8E7D-6D9F-4FC3-AA33-E223B06C1FF9}" type="presParOf" srcId="{2CF67926-480B-4E42-A3F6-18898DDA197D}" destId="{02759A7D-C9EC-45A0-8530-FD9A1BAAFCC9}" srcOrd="4" destOrd="0" presId="urn:microsoft.com/office/officeart/2005/8/layout/hList7"/>
    <dgm:cxn modelId="{4BA30E8E-880C-4877-8210-A29856E31733}" type="presParOf" srcId="{02759A7D-C9EC-45A0-8530-FD9A1BAAFCC9}" destId="{7D0CB990-116D-4F5E-A43A-0860E80F0282}" srcOrd="0" destOrd="0" presId="urn:microsoft.com/office/officeart/2005/8/layout/hList7"/>
    <dgm:cxn modelId="{5A7AF644-9EDA-44BF-B087-5B65B7DEF91B}" type="presParOf" srcId="{02759A7D-C9EC-45A0-8530-FD9A1BAAFCC9}" destId="{61B1AEAA-7622-4E0C-B4CA-7F5F010637D0}" srcOrd="1" destOrd="0" presId="urn:microsoft.com/office/officeart/2005/8/layout/hList7"/>
    <dgm:cxn modelId="{0AE5E300-61C6-4E1D-994F-6FECA73B358D}" type="presParOf" srcId="{02759A7D-C9EC-45A0-8530-FD9A1BAAFCC9}" destId="{B135526E-9D30-4486-B49A-679D2CB04363}" srcOrd="2" destOrd="0" presId="urn:microsoft.com/office/officeart/2005/8/layout/hList7"/>
    <dgm:cxn modelId="{08143164-026A-42C1-90D2-FA02C99692C5}" type="presParOf" srcId="{02759A7D-C9EC-45A0-8530-FD9A1BAAFCC9}" destId="{E974C521-67A7-49E3-92B0-A0DC1857FB69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645153-5245-488D-9ADD-255F4FE70E2B}">
      <dsp:nvSpPr>
        <dsp:cNvPr id="0" name=""/>
        <dsp:cNvSpPr/>
      </dsp:nvSpPr>
      <dsp:spPr>
        <a:xfrm rot="5400000">
          <a:off x="-236795" y="238852"/>
          <a:ext cx="1578634" cy="11050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900" kern="1200"/>
            <a:t>Intro</a:t>
          </a:r>
        </a:p>
      </dsp:txBody>
      <dsp:txXfrm rot="-5400000">
        <a:off x="0" y="554579"/>
        <a:ext cx="1105044" cy="473590"/>
      </dsp:txXfrm>
    </dsp:sp>
    <dsp:sp modelId="{18A68524-94FE-4102-9793-8CF5DC1AA8D7}">
      <dsp:nvSpPr>
        <dsp:cNvPr id="0" name=""/>
        <dsp:cNvSpPr/>
      </dsp:nvSpPr>
      <dsp:spPr>
        <a:xfrm rot="5400000">
          <a:off x="5297265" y="-4190163"/>
          <a:ext cx="1026112" cy="94105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1900" kern="1200" dirty="0"/>
            <a:t>Soll die Aufmerksamkeit der </a:t>
          </a:r>
          <a:r>
            <a:rPr lang="de-AT" sz="1900" kern="1200" dirty="0" err="1"/>
            <a:t>Zuschauer:innen</a:t>
          </a:r>
          <a:r>
            <a:rPr lang="de-AT" sz="1900" kern="1200" dirty="0"/>
            <a:t> gewinnen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1900" kern="1200"/>
            <a:t>Enthält oft Musik oder einen Slogan</a:t>
          </a:r>
        </a:p>
      </dsp:txBody>
      <dsp:txXfrm rot="-5400000">
        <a:off x="1105044" y="52149"/>
        <a:ext cx="9360464" cy="925930"/>
      </dsp:txXfrm>
    </dsp:sp>
    <dsp:sp modelId="{E9356B8B-5196-4F7B-84C6-2C9C93CE7D8E}">
      <dsp:nvSpPr>
        <dsp:cNvPr id="0" name=""/>
        <dsp:cNvSpPr/>
      </dsp:nvSpPr>
      <dsp:spPr>
        <a:xfrm rot="5400000">
          <a:off x="-236795" y="1623146"/>
          <a:ext cx="1578634" cy="11050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900" kern="1200"/>
            <a:t>Einleitung</a:t>
          </a:r>
        </a:p>
      </dsp:txBody>
      <dsp:txXfrm rot="-5400000">
        <a:off x="0" y="1938873"/>
        <a:ext cx="1105044" cy="473590"/>
      </dsp:txXfrm>
    </dsp:sp>
    <dsp:sp modelId="{A21F0EF7-FADE-46B0-8A42-322063D86B12}">
      <dsp:nvSpPr>
        <dsp:cNvPr id="0" name=""/>
        <dsp:cNvSpPr/>
      </dsp:nvSpPr>
      <dsp:spPr>
        <a:xfrm rot="5400000">
          <a:off x="5297265" y="-2805869"/>
          <a:ext cx="1026112" cy="94105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1900" kern="1200"/>
            <a:t>Begrüßung der Zuhörer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1900" kern="1200"/>
            <a:t>Vorstellung der Folge und ggf. der Gäste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1900" kern="1200"/>
            <a:t>Erklärung, worum es in der Folge gehen wird</a:t>
          </a:r>
        </a:p>
      </dsp:txBody>
      <dsp:txXfrm rot="-5400000">
        <a:off x="1105044" y="1436443"/>
        <a:ext cx="9360464" cy="925930"/>
      </dsp:txXfrm>
    </dsp:sp>
    <dsp:sp modelId="{4FFEF148-1174-40BA-84AB-B78D2DB65322}">
      <dsp:nvSpPr>
        <dsp:cNvPr id="0" name=""/>
        <dsp:cNvSpPr/>
      </dsp:nvSpPr>
      <dsp:spPr>
        <a:xfrm rot="5400000">
          <a:off x="-236795" y="3007440"/>
          <a:ext cx="1578634" cy="110504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900" kern="1200"/>
            <a:t>Hauptteil</a:t>
          </a:r>
        </a:p>
      </dsp:txBody>
      <dsp:txXfrm rot="-5400000">
        <a:off x="0" y="3323167"/>
        <a:ext cx="1105044" cy="473590"/>
      </dsp:txXfrm>
    </dsp:sp>
    <dsp:sp modelId="{65B7AFA9-0998-4F83-A700-640340B5BB5A}">
      <dsp:nvSpPr>
        <dsp:cNvPr id="0" name=""/>
        <dsp:cNvSpPr/>
      </dsp:nvSpPr>
      <dsp:spPr>
        <a:xfrm rot="5400000">
          <a:off x="5297265" y="-1421576"/>
          <a:ext cx="1026112" cy="94105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1900" kern="1200" dirty="0"/>
            <a:t>Zentrale Inhalte des Podcasts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1900" kern="1200"/>
            <a:t>Interviews, Diskussionen oder Erzählungen</a:t>
          </a:r>
        </a:p>
      </dsp:txBody>
      <dsp:txXfrm rot="-5400000">
        <a:off x="1105044" y="2820736"/>
        <a:ext cx="9360464" cy="92593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99990F-D73F-447C-A1E6-227366CDDC8E}">
      <dsp:nvSpPr>
        <dsp:cNvPr id="0" name=""/>
        <dsp:cNvSpPr/>
      </dsp:nvSpPr>
      <dsp:spPr>
        <a:xfrm>
          <a:off x="0" y="0"/>
          <a:ext cx="4078286" cy="407828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9EC0A0-3191-4CEB-9E5E-5808971225DF}">
      <dsp:nvSpPr>
        <dsp:cNvPr id="0" name=""/>
        <dsp:cNvSpPr/>
      </dsp:nvSpPr>
      <dsp:spPr>
        <a:xfrm>
          <a:off x="2039143" y="0"/>
          <a:ext cx="8614569" cy="407828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3000" kern="1200"/>
            <a:t>Podcast: </a:t>
          </a:r>
          <a:r>
            <a:rPr lang="de-AT" sz="3000" i="1" kern="1200"/>
            <a:t>Ö1 Journal</a:t>
          </a:r>
          <a:r>
            <a:rPr lang="de-AT" sz="3000" kern="1200"/>
            <a:t> (ORF)</a:t>
          </a:r>
        </a:p>
      </dsp:txBody>
      <dsp:txXfrm>
        <a:off x="2039143" y="0"/>
        <a:ext cx="8614569" cy="866635"/>
      </dsp:txXfrm>
    </dsp:sp>
    <dsp:sp modelId="{E0FA27D5-7D81-409A-ADA6-741198C8C6C4}">
      <dsp:nvSpPr>
        <dsp:cNvPr id="0" name=""/>
        <dsp:cNvSpPr/>
      </dsp:nvSpPr>
      <dsp:spPr>
        <a:xfrm>
          <a:off x="535275" y="866635"/>
          <a:ext cx="3007736" cy="300773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437E19-F3F8-4241-9291-DAD1B45779EA}">
      <dsp:nvSpPr>
        <dsp:cNvPr id="0" name=""/>
        <dsp:cNvSpPr/>
      </dsp:nvSpPr>
      <dsp:spPr>
        <a:xfrm>
          <a:off x="2039143" y="866635"/>
          <a:ext cx="8614569" cy="300773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/>
            <a:t>Titel: </a:t>
          </a:r>
          <a:r>
            <a:rPr lang="de-DE" sz="3000" i="1" kern="1200"/>
            <a:t>Insekten und Laborfleisch – unser Zukunftsmenü</a:t>
          </a:r>
          <a:endParaRPr lang="de-DE" sz="3000" kern="1200"/>
        </a:p>
      </dsp:txBody>
      <dsp:txXfrm>
        <a:off x="2039143" y="866635"/>
        <a:ext cx="8614569" cy="866635"/>
      </dsp:txXfrm>
    </dsp:sp>
    <dsp:sp modelId="{2DF9FF9E-FBE9-495D-958E-D0ED8B1FD23E}">
      <dsp:nvSpPr>
        <dsp:cNvPr id="0" name=""/>
        <dsp:cNvSpPr/>
      </dsp:nvSpPr>
      <dsp:spPr>
        <a:xfrm>
          <a:off x="1070550" y="1733271"/>
          <a:ext cx="1937186" cy="193718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1D8B4-A15C-4874-84DF-C6DAF8C8B5B0}">
      <dsp:nvSpPr>
        <dsp:cNvPr id="0" name=""/>
        <dsp:cNvSpPr/>
      </dsp:nvSpPr>
      <dsp:spPr>
        <a:xfrm>
          <a:off x="2039143" y="1733271"/>
          <a:ext cx="8614569" cy="193718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3000" kern="1200"/>
            <a:t>Erscheinungsdatum: 6.6.2025</a:t>
          </a:r>
        </a:p>
      </dsp:txBody>
      <dsp:txXfrm>
        <a:off x="2039143" y="1733271"/>
        <a:ext cx="8614569" cy="866635"/>
      </dsp:txXfrm>
    </dsp:sp>
    <dsp:sp modelId="{87AA06D0-AC76-4B10-8CA9-CD40E47E1299}">
      <dsp:nvSpPr>
        <dsp:cNvPr id="0" name=""/>
        <dsp:cNvSpPr/>
      </dsp:nvSpPr>
      <dsp:spPr>
        <a:xfrm>
          <a:off x="1605825" y="2599907"/>
          <a:ext cx="866635" cy="86663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3E974B-14FF-4671-8C26-5616FA86C223}">
      <dsp:nvSpPr>
        <dsp:cNvPr id="0" name=""/>
        <dsp:cNvSpPr/>
      </dsp:nvSpPr>
      <dsp:spPr>
        <a:xfrm>
          <a:off x="2039143" y="2599907"/>
          <a:ext cx="8614569" cy="86663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3000" kern="1200"/>
            <a:t>Plattform: ORF Webseite, Kategorie Podcast</a:t>
          </a:r>
        </a:p>
      </dsp:txBody>
      <dsp:txXfrm>
        <a:off x="2039143" y="2599907"/>
        <a:ext cx="8614569" cy="86663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B15F88-DD11-434E-A8F2-B6F44392BAC3}">
      <dsp:nvSpPr>
        <dsp:cNvPr id="0" name=""/>
        <dsp:cNvSpPr/>
      </dsp:nvSpPr>
      <dsp:spPr>
        <a:xfrm>
          <a:off x="0" y="346895"/>
          <a:ext cx="10653713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6847" tIns="333248" rIns="82684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AT" sz="1600" kern="1200" dirty="0"/>
            <a:t>Moderatorin</a:t>
          </a:r>
        </a:p>
      </dsp:txBody>
      <dsp:txXfrm>
        <a:off x="0" y="346895"/>
        <a:ext cx="10653713" cy="680400"/>
      </dsp:txXfrm>
    </dsp:sp>
    <dsp:sp modelId="{CE46E597-FA51-435E-9EC5-3FE6E512AC73}">
      <dsp:nvSpPr>
        <dsp:cNvPr id="0" name=""/>
        <dsp:cNvSpPr/>
      </dsp:nvSpPr>
      <dsp:spPr>
        <a:xfrm>
          <a:off x="532685" y="110735"/>
          <a:ext cx="7457599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1879" tIns="0" rIns="28187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Veronika Fillitz </a:t>
          </a:r>
          <a:endParaRPr lang="de-AT" sz="1600" kern="1200"/>
        </a:p>
      </dsp:txBody>
      <dsp:txXfrm>
        <a:off x="555742" y="133792"/>
        <a:ext cx="7411485" cy="426206"/>
      </dsp:txXfrm>
    </dsp:sp>
    <dsp:sp modelId="{3AE3AA16-65B2-43F5-8BB6-5DA1318D7B78}">
      <dsp:nvSpPr>
        <dsp:cNvPr id="0" name=""/>
        <dsp:cNvSpPr/>
      </dsp:nvSpPr>
      <dsp:spPr>
        <a:xfrm>
          <a:off x="0" y="1349855"/>
          <a:ext cx="10653713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A1CA1C-ECFB-41B9-8149-C1F842D60180}">
      <dsp:nvSpPr>
        <dsp:cNvPr id="0" name=""/>
        <dsp:cNvSpPr/>
      </dsp:nvSpPr>
      <dsp:spPr>
        <a:xfrm>
          <a:off x="532685" y="1113695"/>
          <a:ext cx="7457599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1879" tIns="0" rIns="28187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Bernhard Ortmayer</a:t>
          </a:r>
          <a:endParaRPr lang="de-AT" sz="1600" kern="1200" dirty="0"/>
        </a:p>
      </dsp:txBody>
      <dsp:txXfrm>
        <a:off x="555742" y="1136752"/>
        <a:ext cx="7411485" cy="426206"/>
      </dsp:txXfrm>
    </dsp:sp>
    <dsp:sp modelId="{81D5E33B-83B6-4D23-870E-AF76013E5805}">
      <dsp:nvSpPr>
        <dsp:cNvPr id="0" name=""/>
        <dsp:cNvSpPr/>
      </dsp:nvSpPr>
      <dsp:spPr>
        <a:xfrm>
          <a:off x="0" y="2075615"/>
          <a:ext cx="10653713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6847" tIns="333248" rIns="82684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1600" kern="1200"/>
            <a:t>Expertin für Lebensmittel-Technologie an der Universität für Bodenkultur und der Ernährungswissenschafterin</a:t>
          </a:r>
          <a:endParaRPr lang="de-AT" sz="1600" kern="1200" dirty="0"/>
        </a:p>
      </dsp:txBody>
      <dsp:txXfrm>
        <a:off x="0" y="2075615"/>
        <a:ext cx="10653713" cy="907200"/>
      </dsp:txXfrm>
    </dsp:sp>
    <dsp:sp modelId="{434F1374-E314-4CF9-A575-BFFBEB0BF895}">
      <dsp:nvSpPr>
        <dsp:cNvPr id="0" name=""/>
        <dsp:cNvSpPr/>
      </dsp:nvSpPr>
      <dsp:spPr>
        <a:xfrm>
          <a:off x="532685" y="1839456"/>
          <a:ext cx="7457599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1879" tIns="0" rIns="28187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Regine Schönlechner</a:t>
          </a:r>
          <a:endParaRPr lang="de-AT" sz="1600" kern="1200" dirty="0"/>
        </a:p>
      </dsp:txBody>
      <dsp:txXfrm>
        <a:off x="555742" y="1862513"/>
        <a:ext cx="7411485" cy="426206"/>
      </dsp:txXfrm>
    </dsp:sp>
    <dsp:sp modelId="{682CDA9C-8BF2-4672-A5E2-5B4B3C137B8F}">
      <dsp:nvSpPr>
        <dsp:cNvPr id="0" name=""/>
        <dsp:cNvSpPr/>
      </dsp:nvSpPr>
      <dsp:spPr>
        <a:xfrm>
          <a:off x="0" y="3305376"/>
          <a:ext cx="10653713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6847" tIns="333248" rIns="82684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1600" kern="1200" dirty="0"/>
            <a:t>Gründerin der Experten-Plattform Nutrition Hub in Berlin</a:t>
          </a:r>
          <a:endParaRPr lang="de-AT" sz="1600" kern="1200" dirty="0"/>
        </a:p>
      </dsp:txBody>
      <dsp:txXfrm>
        <a:off x="0" y="3305376"/>
        <a:ext cx="10653713" cy="680400"/>
      </dsp:txXfrm>
    </dsp:sp>
    <dsp:sp modelId="{150B46AC-CF95-430D-BBC4-7EC536121FA1}">
      <dsp:nvSpPr>
        <dsp:cNvPr id="0" name=""/>
        <dsp:cNvSpPr/>
      </dsp:nvSpPr>
      <dsp:spPr>
        <a:xfrm>
          <a:off x="532685" y="3069216"/>
          <a:ext cx="7457599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1879" tIns="0" rIns="28187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kern="1200"/>
            <a:t>Simone Frey</a:t>
          </a:r>
          <a:endParaRPr lang="de-AT" sz="1600" kern="1200" dirty="0"/>
        </a:p>
      </dsp:txBody>
      <dsp:txXfrm>
        <a:off x="555742" y="3092273"/>
        <a:ext cx="7411485" cy="42620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9F1D09-59A7-4ABA-94F8-C2B6720B35E4}">
      <dsp:nvSpPr>
        <dsp:cNvPr id="0" name=""/>
        <dsp:cNvSpPr/>
      </dsp:nvSpPr>
      <dsp:spPr>
        <a:xfrm>
          <a:off x="2456462" y="0"/>
          <a:ext cx="4991989" cy="4991989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96E5C8-871B-4FF5-9B8E-61F8054A255D}">
      <dsp:nvSpPr>
        <dsp:cNvPr id="0" name=""/>
        <dsp:cNvSpPr/>
      </dsp:nvSpPr>
      <dsp:spPr>
        <a:xfrm>
          <a:off x="4952457" y="499686"/>
          <a:ext cx="3244792" cy="70979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0" i="0" kern="1200" baseline="0"/>
            <a:t>Zukunft der Ernährung: Insekten und Laborfleisch</a:t>
          </a:r>
          <a:endParaRPr lang="de-AT" sz="1700" kern="1200"/>
        </a:p>
      </dsp:txBody>
      <dsp:txXfrm>
        <a:off x="4987106" y="534335"/>
        <a:ext cx="3175494" cy="640500"/>
      </dsp:txXfrm>
    </dsp:sp>
    <dsp:sp modelId="{E82E86C2-A47D-4F58-B801-DD67A969DF6B}">
      <dsp:nvSpPr>
        <dsp:cNvPr id="0" name=""/>
        <dsp:cNvSpPr/>
      </dsp:nvSpPr>
      <dsp:spPr>
        <a:xfrm>
          <a:off x="4952457" y="1298209"/>
          <a:ext cx="3244792" cy="70979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0" i="0" kern="1200" baseline="0"/>
            <a:t>Ernährungssysteme für 10 Milliarden Menschen bis 2050</a:t>
          </a:r>
          <a:endParaRPr lang="de-AT" sz="1700" kern="1200"/>
        </a:p>
      </dsp:txBody>
      <dsp:txXfrm>
        <a:off x="4987106" y="1332858"/>
        <a:ext cx="3175494" cy="640500"/>
      </dsp:txXfrm>
    </dsp:sp>
    <dsp:sp modelId="{C8DE6D37-D968-45F8-AC81-BFB8D2FA4164}">
      <dsp:nvSpPr>
        <dsp:cNvPr id="0" name=""/>
        <dsp:cNvSpPr/>
      </dsp:nvSpPr>
      <dsp:spPr>
        <a:xfrm>
          <a:off x="4952457" y="2096732"/>
          <a:ext cx="3244792" cy="70979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0" i="0" kern="1200" baseline="0"/>
            <a:t>Nährwerte und Mehrwert von Insekten (Proteinquelle)</a:t>
          </a:r>
          <a:endParaRPr lang="de-AT" sz="1700" kern="1200"/>
        </a:p>
      </dsp:txBody>
      <dsp:txXfrm>
        <a:off x="4987106" y="2131381"/>
        <a:ext cx="3175494" cy="640500"/>
      </dsp:txXfrm>
    </dsp:sp>
    <dsp:sp modelId="{CCF5FC48-787E-4659-BF2C-49AECCE304C4}">
      <dsp:nvSpPr>
        <dsp:cNvPr id="0" name=""/>
        <dsp:cNvSpPr/>
      </dsp:nvSpPr>
      <dsp:spPr>
        <a:xfrm>
          <a:off x="4952457" y="2895256"/>
          <a:ext cx="3244792" cy="70979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0" i="0" kern="1200" baseline="0"/>
            <a:t>Akzeptanz: Wie überzeugt man Menschen?</a:t>
          </a:r>
          <a:endParaRPr lang="de-AT" sz="1700" kern="1200"/>
        </a:p>
      </dsp:txBody>
      <dsp:txXfrm>
        <a:off x="4987106" y="2929905"/>
        <a:ext cx="3175494" cy="640500"/>
      </dsp:txXfrm>
    </dsp:sp>
    <dsp:sp modelId="{E7A01DE9-A489-48B2-8564-6D62784B9805}">
      <dsp:nvSpPr>
        <dsp:cNvPr id="0" name=""/>
        <dsp:cNvSpPr/>
      </dsp:nvSpPr>
      <dsp:spPr>
        <a:xfrm>
          <a:off x="4952457" y="3693779"/>
          <a:ext cx="3244792" cy="709798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b="0" i="0" kern="1200" baseline="0"/>
            <a:t>Planetary Health Diet als Lösungsansatz</a:t>
          </a:r>
          <a:endParaRPr lang="de-AT" sz="1700" kern="1200"/>
        </a:p>
      </dsp:txBody>
      <dsp:txXfrm>
        <a:off x="4987106" y="3728428"/>
        <a:ext cx="3175494" cy="64050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D701D6-36AF-4D63-8C80-8D14C1DD7C01}">
      <dsp:nvSpPr>
        <dsp:cNvPr id="0" name=""/>
        <dsp:cNvSpPr/>
      </dsp:nvSpPr>
      <dsp:spPr>
        <a:xfrm>
          <a:off x="0" y="1228724"/>
          <a:ext cx="10653713" cy="163830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E13AD5-65E9-4042-BD8A-ECA5A0448419}">
      <dsp:nvSpPr>
        <dsp:cNvPr id="0" name=""/>
        <dsp:cNvSpPr/>
      </dsp:nvSpPr>
      <dsp:spPr>
        <a:xfrm>
          <a:off x="819" y="0"/>
          <a:ext cx="1313246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200" kern="1200" dirty="0"/>
            <a:t>Einstieg &amp; Vorstellung der Expertinnen</a:t>
          </a:r>
        </a:p>
      </dsp:txBody>
      <dsp:txXfrm>
        <a:off x="819" y="0"/>
        <a:ext cx="1313246" cy="1638300"/>
      </dsp:txXfrm>
    </dsp:sp>
    <dsp:sp modelId="{772C38FE-DE96-45C7-9B0F-EBF9F35FDE58}">
      <dsp:nvSpPr>
        <dsp:cNvPr id="0" name=""/>
        <dsp:cNvSpPr/>
      </dsp:nvSpPr>
      <dsp:spPr>
        <a:xfrm>
          <a:off x="452655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A44C39-4FF3-4C3C-BBDA-18E6BFCE33B0}">
      <dsp:nvSpPr>
        <dsp:cNvPr id="0" name=""/>
        <dsp:cNvSpPr/>
      </dsp:nvSpPr>
      <dsp:spPr>
        <a:xfrm>
          <a:off x="1379728" y="2457449"/>
          <a:ext cx="1313246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Straßenumfragen zur Akzeptanz von Insekten</a:t>
          </a:r>
        </a:p>
      </dsp:txBody>
      <dsp:txXfrm>
        <a:off x="1379728" y="2457449"/>
        <a:ext cx="1313246" cy="1638300"/>
      </dsp:txXfrm>
    </dsp:sp>
    <dsp:sp modelId="{12ECDEF9-7479-452A-94B8-29EAEAEB45E5}">
      <dsp:nvSpPr>
        <dsp:cNvPr id="0" name=""/>
        <dsp:cNvSpPr/>
      </dsp:nvSpPr>
      <dsp:spPr>
        <a:xfrm>
          <a:off x="1831564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4E6975-1B9E-4A23-A6C9-6D6CFF7868A9}">
      <dsp:nvSpPr>
        <dsp:cNvPr id="0" name=""/>
        <dsp:cNvSpPr/>
      </dsp:nvSpPr>
      <dsp:spPr>
        <a:xfrm>
          <a:off x="2758638" y="0"/>
          <a:ext cx="1313246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200" kern="1200" dirty="0"/>
            <a:t>Diskussion: Mehrwert von Insekten</a:t>
          </a:r>
        </a:p>
      </dsp:txBody>
      <dsp:txXfrm>
        <a:off x="2758638" y="0"/>
        <a:ext cx="1313246" cy="1638300"/>
      </dsp:txXfrm>
    </dsp:sp>
    <dsp:sp modelId="{6C793213-794D-401B-A15C-F1A7768C280E}">
      <dsp:nvSpPr>
        <dsp:cNvPr id="0" name=""/>
        <dsp:cNvSpPr/>
      </dsp:nvSpPr>
      <dsp:spPr>
        <a:xfrm>
          <a:off x="3210474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BA9079-4E6B-47A4-BD64-620ADEF7133A}">
      <dsp:nvSpPr>
        <dsp:cNvPr id="0" name=""/>
        <dsp:cNvSpPr/>
      </dsp:nvSpPr>
      <dsp:spPr>
        <a:xfrm>
          <a:off x="4137547" y="2457449"/>
          <a:ext cx="1313246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Ernährungsempfehlungen (z. B. 1 Steak alle 2 Wochen, wenig Zucker)</a:t>
          </a:r>
        </a:p>
      </dsp:txBody>
      <dsp:txXfrm>
        <a:off x="4137547" y="2457449"/>
        <a:ext cx="1313246" cy="1638300"/>
      </dsp:txXfrm>
    </dsp:sp>
    <dsp:sp modelId="{7283E75B-B6BE-4E65-9DDF-4A1DA7423D7E}">
      <dsp:nvSpPr>
        <dsp:cNvPr id="0" name=""/>
        <dsp:cNvSpPr/>
      </dsp:nvSpPr>
      <dsp:spPr>
        <a:xfrm>
          <a:off x="4589383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76F52F-A7A1-4B4F-82B5-8549614309D5}">
      <dsp:nvSpPr>
        <dsp:cNvPr id="0" name=""/>
        <dsp:cNvSpPr/>
      </dsp:nvSpPr>
      <dsp:spPr>
        <a:xfrm>
          <a:off x="5516456" y="0"/>
          <a:ext cx="1313246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3D-Drucker als Küchengerät der Zukunft</a:t>
          </a:r>
        </a:p>
      </dsp:txBody>
      <dsp:txXfrm>
        <a:off x="5516456" y="0"/>
        <a:ext cx="1313246" cy="1638300"/>
      </dsp:txXfrm>
    </dsp:sp>
    <dsp:sp modelId="{7AF6787F-4E39-46EF-A186-81A750D5A569}">
      <dsp:nvSpPr>
        <dsp:cNvPr id="0" name=""/>
        <dsp:cNvSpPr/>
      </dsp:nvSpPr>
      <dsp:spPr>
        <a:xfrm>
          <a:off x="5968292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234EFE-580F-4C6B-B5DD-42DC03B271DB}">
      <dsp:nvSpPr>
        <dsp:cNvPr id="0" name=""/>
        <dsp:cNvSpPr/>
      </dsp:nvSpPr>
      <dsp:spPr>
        <a:xfrm>
          <a:off x="6895366" y="2457449"/>
          <a:ext cx="1313246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200" kern="1200" dirty="0"/>
            <a:t>Laborfleisch als Alternative</a:t>
          </a:r>
        </a:p>
      </dsp:txBody>
      <dsp:txXfrm>
        <a:off x="6895366" y="2457449"/>
        <a:ext cx="1313246" cy="1638300"/>
      </dsp:txXfrm>
    </dsp:sp>
    <dsp:sp modelId="{668D1BA3-3E59-4DAF-821E-101DB979309B}">
      <dsp:nvSpPr>
        <dsp:cNvPr id="0" name=""/>
        <dsp:cNvSpPr/>
      </dsp:nvSpPr>
      <dsp:spPr>
        <a:xfrm>
          <a:off x="7347202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57B1BB-5242-4B4C-9C4B-18E6704C4FF4}">
      <dsp:nvSpPr>
        <dsp:cNvPr id="0" name=""/>
        <dsp:cNvSpPr/>
      </dsp:nvSpPr>
      <dsp:spPr>
        <a:xfrm>
          <a:off x="8274275" y="0"/>
          <a:ext cx="1313246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1200" kern="1200" dirty="0"/>
            <a:t>Zukunftsvisionen der Expertinnen &amp; Abmoderation</a:t>
          </a:r>
        </a:p>
      </dsp:txBody>
      <dsp:txXfrm>
        <a:off x="8274275" y="0"/>
        <a:ext cx="1313246" cy="1638300"/>
      </dsp:txXfrm>
    </dsp:sp>
    <dsp:sp modelId="{DD9D9C1A-3D69-4D0E-9B5A-0136E5CDB727}">
      <dsp:nvSpPr>
        <dsp:cNvPr id="0" name=""/>
        <dsp:cNvSpPr/>
      </dsp:nvSpPr>
      <dsp:spPr>
        <a:xfrm>
          <a:off x="8726111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F81F86-7804-4F0E-8CD0-B6DEB7B3A419}">
      <dsp:nvSpPr>
        <dsp:cNvPr id="0" name=""/>
        <dsp:cNvSpPr/>
      </dsp:nvSpPr>
      <dsp:spPr>
        <a:xfrm>
          <a:off x="2483" y="0"/>
          <a:ext cx="2603605" cy="40957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300" kern="1200"/>
            <a:t>Hoher Expertenanteil</a:t>
          </a:r>
        </a:p>
      </dsp:txBody>
      <dsp:txXfrm>
        <a:off x="2483" y="1638300"/>
        <a:ext cx="2603605" cy="1638300"/>
      </dsp:txXfrm>
    </dsp:sp>
    <dsp:sp modelId="{310A02F8-855C-4566-B1DB-C42021595EC7}">
      <dsp:nvSpPr>
        <dsp:cNvPr id="0" name=""/>
        <dsp:cNvSpPr/>
      </dsp:nvSpPr>
      <dsp:spPr>
        <a:xfrm>
          <a:off x="622344" y="245745"/>
          <a:ext cx="1363884" cy="136388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7F48DE-09B4-4C88-9B6D-930E0083E8AD}">
      <dsp:nvSpPr>
        <dsp:cNvPr id="0" name=""/>
        <dsp:cNvSpPr/>
      </dsp:nvSpPr>
      <dsp:spPr>
        <a:xfrm>
          <a:off x="2684197" y="0"/>
          <a:ext cx="2603605" cy="40957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300" kern="1200"/>
            <a:t>Straßenumfragen als zusätzliches Element</a:t>
          </a:r>
        </a:p>
      </dsp:txBody>
      <dsp:txXfrm>
        <a:off x="2684197" y="1638299"/>
        <a:ext cx="2603605" cy="1638300"/>
      </dsp:txXfrm>
    </dsp:sp>
    <dsp:sp modelId="{4C9DE68D-46C2-42DC-BE8A-4B28AB7BDAAF}">
      <dsp:nvSpPr>
        <dsp:cNvPr id="0" name=""/>
        <dsp:cNvSpPr/>
      </dsp:nvSpPr>
      <dsp:spPr>
        <a:xfrm>
          <a:off x="3304057" y="245745"/>
          <a:ext cx="1363884" cy="136388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AFE5BC-DD84-45FD-948E-2EC776513D79}">
      <dsp:nvSpPr>
        <dsp:cNvPr id="0" name=""/>
        <dsp:cNvSpPr/>
      </dsp:nvSpPr>
      <dsp:spPr>
        <a:xfrm>
          <a:off x="5365910" y="0"/>
          <a:ext cx="2603605" cy="40957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300" kern="1200"/>
            <a:t>Hohe inhaltliche Qualität</a:t>
          </a:r>
        </a:p>
      </dsp:txBody>
      <dsp:txXfrm>
        <a:off x="5365910" y="1638299"/>
        <a:ext cx="2603605" cy="1638300"/>
      </dsp:txXfrm>
    </dsp:sp>
    <dsp:sp modelId="{65CB8CF6-CAD7-49AE-9DA7-B35D0E3231D5}">
      <dsp:nvSpPr>
        <dsp:cNvPr id="0" name=""/>
        <dsp:cNvSpPr/>
      </dsp:nvSpPr>
      <dsp:spPr>
        <a:xfrm>
          <a:off x="5985770" y="245745"/>
          <a:ext cx="1363884" cy="136388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273ED7-4D7F-442C-8DBE-EBACE15671E7}">
      <dsp:nvSpPr>
        <dsp:cNvPr id="0" name=""/>
        <dsp:cNvSpPr/>
      </dsp:nvSpPr>
      <dsp:spPr>
        <a:xfrm>
          <a:off x="8047623" y="0"/>
          <a:ext cx="2603605" cy="40957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/>
            <a:t>Keine visuellen Elemente wie TV/Zeitung</a:t>
          </a:r>
        </a:p>
      </dsp:txBody>
      <dsp:txXfrm>
        <a:off x="8047623" y="1638299"/>
        <a:ext cx="2603605" cy="1638300"/>
      </dsp:txXfrm>
    </dsp:sp>
    <dsp:sp modelId="{20B49B05-D432-4A27-A4D1-46D0EEA7EF10}">
      <dsp:nvSpPr>
        <dsp:cNvPr id="0" name=""/>
        <dsp:cNvSpPr/>
      </dsp:nvSpPr>
      <dsp:spPr>
        <a:xfrm>
          <a:off x="8667484" y="245745"/>
          <a:ext cx="1363884" cy="136388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F3304C-DC1E-4807-8F9A-E8AAB2A0DAE2}">
      <dsp:nvSpPr>
        <dsp:cNvPr id="0" name=""/>
        <dsp:cNvSpPr/>
      </dsp:nvSpPr>
      <dsp:spPr>
        <a:xfrm>
          <a:off x="426148" y="3276600"/>
          <a:ext cx="9801415" cy="614362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B23439-89D5-44CB-BF5D-1DD2C6500E0E}">
      <dsp:nvSpPr>
        <dsp:cNvPr id="0" name=""/>
        <dsp:cNvSpPr/>
      </dsp:nvSpPr>
      <dsp:spPr>
        <a:xfrm rot="5400000">
          <a:off x="-347384" y="349707"/>
          <a:ext cx="2315897" cy="16211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3600" kern="1200" dirty="0"/>
            <a:t>Schluss</a:t>
          </a:r>
        </a:p>
      </dsp:txBody>
      <dsp:txXfrm rot="-5400000">
        <a:off x="1" y="812886"/>
        <a:ext cx="1621128" cy="694769"/>
      </dsp:txXfrm>
    </dsp:sp>
    <dsp:sp modelId="{D7DC234F-0AD1-47AA-AA9B-C3A9B1D1AD11}">
      <dsp:nvSpPr>
        <dsp:cNvPr id="0" name=""/>
        <dsp:cNvSpPr/>
      </dsp:nvSpPr>
      <dsp:spPr>
        <a:xfrm rot="5400000">
          <a:off x="5315697" y="-3692246"/>
          <a:ext cx="1505333" cy="88944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2800" kern="1200" dirty="0"/>
            <a:t>Persönliches Fazit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2800" kern="1200" dirty="0"/>
            <a:t>Danksagung an Gäste und Zuhörer</a:t>
          </a:r>
        </a:p>
      </dsp:txBody>
      <dsp:txXfrm rot="-5400000">
        <a:off x="1621128" y="75807"/>
        <a:ext cx="8820987" cy="1358365"/>
      </dsp:txXfrm>
    </dsp:sp>
    <dsp:sp modelId="{E3C19237-ED9D-41F5-8EEA-0B9DF0D7B3C6}">
      <dsp:nvSpPr>
        <dsp:cNvPr id="0" name=""/>
        <dsp:cNvSpPr/>
      </dsp:nvSpPr>
      <dsp:spPr>
        <a:xfrm rot="5400000">
          <a:off x="-347384" y="2380502"/>
          <a:ext cx="2315897" cy="16211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3600" kern="1200" dirty="0"/>
            <a:t>Outro</a:t>
          </a:r>
        </a:p>
      </dsp:txBody>
      <dsp:txXfrm rot="-5400000">
        <a:off x="1" y="2843681"/>
        <a:ext cx="1621128" cy="694769"/>
      </dsp:txXfrm>
    </dsp:sp>
    <dsp:sp modelId="{17D96FE7-6C59-4A82-95D2-8A2AF2FD883F}">
      <dsp:nvSpPr>
        <dsp:cNvPr id="0" name=""/>
        <dsp:cNvSpPr/>
      </dsp:nvSpPr>
      <dsp:spPr>
        <a:xfrm rot="5400000">
          <a:off x="5315697" y="-1661451"/>
          <a:ext cx="1505333" cy="88944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2800" kern="1200" dirty="0"/>
            <a:t>Verabschiedung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2800" kern="1200" dirty="0"/>
            <a:t>Musik oder Soundeffekte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AT" sz="2800" kern="1200" dirty="0"/>
            <a:t>Sogenannter Call-</a:t>
          </a:r>
          <a:r>
            <a:rPr lang="de-AT" sz="2800" kern="1200" dirty="0" err="1"/>
            <a:t>to</a:t>
          </a:r>
          <a:r>
            <a:rPr lang="de-AT" sz="2800" kern="1200" dirty="0"/>
            <a:t>-Action (z. B. „Folgt uns“)</a:t>
          </a:r>
        </a:p>
      </dsp:txBody>
      <dsp:txXfrm rot="-5400000">
        <a:off x="1621128" y="2106602"/>
        <a:ext cx="8820987" cy="13583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0BCA00-30A4-42C3-B711-44D4E5E005A6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57A97-805C-4D19-8D90-E96B1A337AB0}">
      <dsp:nvSpPr>
        <dsp:cNvPr id="0" name=""/>
        <dsp:cNvSpPr/>
      </dsp:nvSpPr>
      <dsp:spPr>
        <a:xfrm>
          <a:off x="411090" y="271871"/>
          <a:ext cx="10044785" cy="5440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b="1" kern="1200" dirty="0"/>
            <a:t>Zeitliche Flexibilität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Man kann den Podcast überall und zu jeder Zeit anhören. Beim Radio ist man aber zu bestimmten Zeiten gebunden. </a:t>
          </a:r>
          <a:endParaRPr lang="de-AT" sz="1400" kern="1200" dirty="0"/>
        </a:p>
      </dsp:txBody>
      <dsp:txXfrm>
        <a:off x="411090" y="271871"/>
        <a:ext cx="10044785" cy="544091"/>
      </dsp:txXfrm>
    </dsp:sp>
    <dsp:sp modelId="{4835F86B-177F-4B48-8E0F-053C490BED3C}">
      <dsp:nvSpPr>
        <dsp:cNvPr id="0" name=""/>
        <dsp:cNvSpPr/>
      </dsp:nvSpPr>
      <dsp:spPr>
        <a:xfrm>
          <a:off x="71032" y="203860"/>
          <a:ext cx="680114" cy="680114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7644E8-D60A-40A5-BAEE-46E6957BD224}">
      <dsp:nvSpPr>
        <dsp:cNvPr id="0" name=""/>
        <dsp:cNvSpPr/>
      </dsp:nvSpPr>
      <dsp:spPr>
        <a:xfrm>
          <a:off x="800969" y="1087747"/>
          <a:ext cx="9654905" cy="5440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600" b="1" kern="1200" dirty="0"/>
            <a:t>Spezialisierung</a:t>
          </a:r>
          <a:endParaRPr lang="de-DE" sz="1400" b="1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Man kann sich aussuchen welche Themen man sich anhört (True Crime, Wissenschaft, Gaming) </a:t>
          </a:r>
          <a:endParaRPr lang="de-AT" sz="1400" kern="1200" dirty="0"/>
        </a:p>
      </dsp:txBody>
      <dsp:txXfrm>
        <a:off x="800969" y="1087747"/>
        <a:ext cx="9654905" cy="544091"/>
      </dsp:txXfrm>
    </dsp:sp>
    <dsp:sp modelId="{33D9219D-89F1-4239-89D3-F4CD007E714D}">
      <dsp:nvSpPr>
        <dsp:cNvPr id="0" name=""/>
        <dsp:cNvSpPr/>
      </dsp:nvSpPr>
      <dsp:spPr>
        <a:xfrm>
          <a:off x="460912" y="1019736"/>
          <a:ext cx="680114" cy="680114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6DBA54-2924-4DDF-A357-AE0EE563E242}">
      <dsp:nvSpPr>
        <dsp:cNvPr id="0" name=""/>
        <dsp:cNvSpPr/>
      </dsp:nvSpPr>
      <dsp:spPr>
        <a:xfrm>
          <a:off x="920631" y="1903623"/>
          <a:ext cx="9535243" cy="5440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/>
            <a:t>Immer verfügbar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Man kann alte Episoden wieder anhören. Außerdem kann man die Podcasts herunterladen und dann ohne Internet anhören  </a:t>
          </a:r>
          <a:endParaRPr lang="de-AT" sz="1200" kern="1200" dirty="0"/>
        </a:p>
      </dsp:txBody>
      <dsp:txXfrm>
        <a:off x="920631" y="1903623"/>
        <a:ext cx="9535243" cy="544091"/>
      </dsp:txXfrm>
    </dsp:sp>
    <dsp:sp modelId="{5E37CE0E-69AB-4CE7-B84E-0246935E48F0}">
      <dsp:nvSpPr>
        <dsp:cNvPr id="0" name=""/>
        <dsp:cNvSpPr/>
      </dsp:nvSpPr>
      <dsp:spPr>
        <a:xfrm>
          <a:off x="580574" y="1835611"/>
          <a:ext cx="680114" cy="680114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94D722-73E3-4744-A699-0E295E9DEA57}">
      <dsp:nvSpPr>
        <dsp:cNvPr id="0" name=""/>
        <dsp:cNvSpPr/>
      </dsp:nvSpPr>
      <dsp:spPr>
        <a:xfrm>
          <a:off x="800969" y="2719499"/>
          <a:ext cx="9654905" cy="5440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/>
            <a:t>Werbung</a:t>
          </a:r>
          <a:endParaRPr lang="de-DE" sz="1200" b="1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Viele Podcasts sind werbefrei oder haben zielgerichtete Werbung, die weniger störend wirken </a:t>
          </a:r>
          <a:endParaRPr lang="de-AT" sz="1200" kern="1200" dirty="0"/>
        </a:p>
      </dsp:txBody>
      <dsp:txXfrm>
        <a:off x="800969" y="2719499"/>
        <a:ext cx="9654905" cy="544091"/>
      </dsp:txXfrm>
    </dsp:sp>
    <dsp:sp modelId="{3E22244E-408A-4545-AF51-CB264DF92BBA}">
      <dsp:nvSpPr>
        <dsp:cNvPr id="0" name=""/>
        <dsp:cNvSpPr/>
      </dsp:nvSpPr>
      <dsp:spPr>
        <a:xfrm>
          <a:off x="460912" y="2651487"/>
          <a:ext cx="680114" cy="680114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24FA80-ECB8-43E9-B805-B3620F4C88A1}">
      <dsp:nvSpPr>
        <dsp:cNvPr id="0" name=""/>
        <dsp:cNvSpPr/>
      </dsp:nvSpPr>
      <dsp:spPr>
        <a:xfrm>
          <a:off x="411090" y="3535375"/>
          <a:ext cx="10044785" cy="5440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72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/>
            <a:t>Authentizität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Persönlicher und lockererer. Außerdem bildet man eine gewisse Bindung, da man die Hosts wiedererkennt.</a:t>
          </a:r>
          <a:endParaRPr lang="de-AT" sz="1200" kern="1200" dirty="0"/>
        </a:p>
      </dsp:txBody>
      <dsp:txXfrm>
        <a:off x="411090" y="3535375"/>
        <a:ext cx="10044785" cy="544091"/>
      </dsp:txXfrm>
    </dsp:sp>
    <dsp:sp modelId="{3E5631A5-B968-4AEC-BE3A-B98677CADD09}">
      <dsp:nvSpPr>
        <dsp:cNvPr id="0" name=""/>
        <dsp:cNvSpPr/>
      </dsp:nvSpPr>
      <dsp:spPr>
        <a:xfrm>
          <a:off x="71032" y="3467363"/>
          <a:ext cx="680114" cy="680114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BC8605-0074-414C-81B6-407626E8F0BD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341140-9974-4D2A-8055-78E45E2BC501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/>
            <a:t>Vorproduziert</a:t>
          </a:r>
          <a:endParaRPr lang="de-DE" sz="1700" b="1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Podcasts sind meist vorproduziert und können deshalb nicht mit Live-News mithalten (Nachrichten, Stauwarnungen)</a:t>
          </a:r>
          <a:endParaRPr lang="de-AT" sz="1700" kern="1200" dirty="0"/>
        </a:p>
      </dsp:txBody>
      <dsp:txXfrm>
        <a:off x="604289" y="435133"/>
        <a:ext cx="9851585" cy="870267"/>
      </dsp:txXfrm>
    </dsp:sp>
    <dsp:sp modelId="{7D4A32ED-96D1-4F60-8534-F6679D22AA4F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t="-2000" b="-2000"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E72F51-081C-49BE-9B1A-92E6B11D8E58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/>
            <a:t>Qualität &amp; Fake News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Nicht alle Podcasts sind gut produziert oder verlässlich. Falsche Informationen sind leichter verbreitet.</a:t>
          </a:r>
          <a:endParaRPr lang="de-AT" sz="1700" kern="1200" dirty="0"/>
        </a:p>
      </dsp:txBody>
      <dsp:txXfrm>
        <a:off x="920631" y="1740535"/>
        <a:ext cx="9535243" cy="870267"/>
      </dsp:txXfrm>
    </dsp:sp>
    <dsp:sp modelId="{648740AF-0C0A-4AC3-96C7-085757149F6A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t="-2000" b="-2000"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F87886-2E0D-4170-ACA4-F02CBC0DBD82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/>
            <a:t>Verfügbarkeit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Man braucht ein Handy und Internetzugriff um Podcasts anzuhören. Für ältere Maschinen nicht zugänglich</a:t>
          </a:r>
          <a:endParaRPr lang="de-AT" sz="1700" kern="1200" dirty="0"/>
        </a:p>
      </dsp:txBody>
      <dsp:txXfrm>
        <a:off x="604289" y="3045936"/>
        <a:ext cx="9851585" cy="870267"/>
      </dsp:txXfrm>
    </dsp:sp>
    <dsp:sp modelId="{CE4E1766-5A67-448F-9056-F73885323098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t="-2000" b="-2000"/>
          </a:stretch>
        </a:blip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5A3A8B-B1FD-48E7-B5BC-4E373BB01114}">
      <dsp:nvSpPr>
        <dsp:cNvPr id="0" name=""/>
        <dsp:cNvSpPr/>
      </dsp:nvSpPr>
      <dsp:spPr>
        <a:xfrm>
          <a:off x="0" y="0"/>
          <a:ext cx="4078286" cy="407828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E072C9-C003-413B-A423-0329736A8379}">
      <dsp:nvSpPr>
        <dsp:cNvPr id="0" name=""/>
        <dsp:cNvSpPr/>
      </dsp:nvSpPr>
      <dsp:spPr>
        <a:xfrm>
          <a:off x="2039143" y="0"/>
          <a:ext cx="8614569" cy="407828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i="0" kern="1200" baseline="0" dirty="0"/>
            <a:t>Podcast: </a:t>
          </a:r>
          <a:r>
            <a:rPr lang="de-DE" sz="3200" b="0" i="1" kern="1200" baseline="0" dirty="0"/>
            <a:t>Inside Austria </a:t>
          </a:r>
          <a:r>
            <a:rPr lang="de-DE" sz="3200" b="0" i="0" kern="1200" baseline="0" dirty="0"/>
            <a:t>(Der Standard &amp; Spiegel)</a:t>
          </a:r>
          <a:endParaRPr lang="de-AT" sz="3200" kern="1200" dirty="0"/>
        </a:p>
      </dsp:txBody>
      <dsp:txXfrm>
        <a:off x="2039143" y="0"/>
        <a:ext cx="8614569" cy="866635"/>
      </dsp:txXfrm>
    </dsp:sp>
    <dsp:sp modelId="{5D6F69AB-6CA5-41BB-A39A-0921A793B8AE}">
      <dsp:nvSpPr>
        <dsp:cNvPr id="0" name=""/>
        <dsp:cNvSpPr/>
      </dsp:nvSpPr>
      <dsp:spPr>
        <a:xfrm>
          <a:off x="535275" y="866635"/>
          <a:ext cx="3007736" cy="300773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25BC37-E4E0-4D8F-B8EA-1594DF1512A1}">
      <dsp:nvSpPr>
        <dsp:cNvPr id="0" name=""/>
        <dsp:cNvSpPr/>
      </dsp:nvSpPr>
      <dsp:spPr>
        <a:xfrm>
          <a:off x="2039143" y="866635"/>
          <a:ext cx="8614569" cy="300773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i="0" kern="1200" baseline="0" dirty="0"/>
            <a:t>Titel: </a:t>
          </a:r>
          <a:r>
            <a:rPr lang="de-DE" sz="3200" b="0" i="1" kern="1200" baseline="0" dirty="0"/>
            <a:t>Stürzt der nächste Berg in Österreich ein</a:t>
          </a:r>
          <a:endParaRPr lang="de-AT" sz="3200" kern="1200" dirty="0"/>
        </a:p>
      </dsp:txBody>
      <dsp:txXfrm>
        <a:off x="2039143" y="866635"/>
        <a:ext cx="8614569" cy="866635"/>
      </dsp:txXfrm>
    </dsp:sp>
    <dsp:sp modelId="{47FC3F9E-F3C8-42BB-A140-ED8E9D6BDA3B}">
      <dsp:nvSpPr>
        <dsp:cNvPr id="0" name=""/>
        <dsp:cNvSpPr/>
      </dsp:nvSpPr>
      <dsp:spPr>
        <a:xfrm>
          <a:off x="1070550" y="1733271"/>
          <a:ext cx="1937186" cy="193718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F2E8FB-F998-41C4-A077-F1238EE46AF4}">
      <dsp:nvSpPr>
        <dsp:cNvPr id="0" name=""/>
        <dsp:cNvSpPr/>
      </dsp:nvSpPr>
      <dsp:spPr>
        <a:xfrm>
          <a:off x="2039143" y="1733271"/>
          <a:ext cx="8614569" cy="193718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i="0" kern="1200" baseline="0"/>
            <a:t>Erscheinungsdatum: 7.6.2025, 6 Uhr</a:t>
          </a:r>
          <a:endParaRPr lang="de-AT" sz="3200" kern="1200"/>
        </a:p>
      </dsp:txBody>
      <dsp:txXfrm>
        <a:off x="2039143" y="1733271"/>
        <a:ext cx="8614569" cy="866635"/>
      </dsp:txXfrm>
    </dsp:sp>
    <dsp:sp modelId="{450D139C-7609-4B5A-A2A9-6A9B12B9E5D1}">
      <dsp:nvSpPr>
        <dsp:cNvPr id="0" name=""/>
        <dsp:cNvSpPr/>
      </dsp:nvSpPr>
      <dsp:spPr>
        <a:xfrm>
          <a:off x="1605825" y="2599907"/>
          <a:ext cx="866635" cy="86663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46F27B-BE7A-48A2-AEF5-E6871E44B64A}">
      <dsp:nvSpPr>
        <dsp:cNvPr id="0" name=""/>
        <dsp:cNvSpPr/>
      </dsp:nvSpPr>
      <dsp:spPr>
        <a:xfrm>
          <a:off x="2039143" y="2599907"/>
          <a:ext cx="8614569" cy="86663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b="0" i="0" kern="1200" baseline="0"/>
            <a:t>Plattform: Website „Der Standard“</a:t>
          </a:r>
          <a:endParaRPr lang="de-AT" sz="3200" kern="1200"/>
        </a:p>
      </dsp:txBody>
      <dsp:txXfrm>
        <a:off x="2039143" y="2599907"/>
        <a:ext cx="8614569" cy="86663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CD90B8-611A-4B95-9C7C-F5892A0C6314}">
      <dsp:nvSpPr>
        <dsp:cNvPr id="0" name=""/>
        <dsp:cNvSpPr/>
      </dsp:nvSpPr>
      <dsp:spPr>
        <a:xfrm>
          <a:off x="0" y="323293"/>
          <a:ext cx="10653713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6847" tIns="312420" rIns="82684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1500" i="0" kern="1200" dirty="0"/>
            <a:t>Professorin am Institut für Geografie der Universität Innsbruck und Leiterin des Instituts für Interdisziplinäre Gebirgsforschung an der Österreichischen Akademie der Wissenschaften</a:t>
          </a:r>
          <a:endParaRPr lang="de-AT" sz="1500" kern="1200" dirty="0"/>
        </a:p>
      </dsp:txBody>
      <dsp:txXfrm>
        <a:off x="0" y="323293"/>
        <a:ext cx="10653713" cy="850500"/>
      </dsp:txXfrm>
    </dsp:sp>
    <dsp:sp modelId="{87D492F9-8C86-4F44-A05D-8A1501E5E2A7}">
      <dsp:nvSpPr>
        <dsp:cNvPr id="0" name=""/>
        <dsp:cNvSpPr/>
      </dsp:nvSpPr>
      <dsp:spPr>
        <a:xfrm>
          <a:off x="532685" y="101893"/>
          <a:ext cx="7457599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1879" tIns="0" rIns="281879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/>
            <a:t>Margreht</a:t>
          </a:r>
          <a:r>
            <a:rPr lang="de-DE" sz="1500" kern="1200" dirty="0"/>
            <a:t> Keiler </a:t>
          </a:r>
          <a:endParaRPr lang="de-AT" sz="1500" kern="1200" dirty="0"/>
        </a:p>
      </dsp:txBody>
      <dsp:txXfrm>
        <a:off x="554301" y="123509"/>
        <a:ext cx="7414367" cy="399568"/>
      </dsp:txXfrm>
    </dsp:sp>
    <dsp:sp modelId="{86995E65-0A3A-4F05-9097-A621832C54FF}">
      <dsp:nvSpPr>
        <dsp:cNvPr id="0" name=""/>
        <dsp:cNvSpPr/>
      </dsp:nvSpPr>
      <dsp:spPr>
        <a:xfrm>
          <a:off x="0" y="1476193"/>
          <a:ext cx="10653713" cy="6378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6847" tIns="312420" rIns="82684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1500" i="0" kern="1200" dirty="0"/>
            <a:t>Redakteur im Wissenschaftsressort des Standard</a:t>
          </a:r>
          <a:endParaRPr lang="de-AT" sz="1500" kern="1200" dirty="0"/>
        </a:p>
      </dsp:txBody>
      <dsp:txXfrm>
        <a:off x="0" y="1476193"/>
        <a:ext cx="10653713" cy="637875"/>
      </dsp:txXfrm>
    </dsp:sp>
    <dsp:sp modelId="{743CFAD3-9178-45C8-80A2-B5B8E83BA25F}">
      <dsp:nvSpPr>
        <dsp:cNvPr id="0" name=""/>
        <dsp:cNvSpPr/>
      </dsp:nvSpPr>
      <dsp:spPr>
        <a:xfrm>
          <a:off x="532685" y="1254793"/>
          <a:ext cx="7457599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1879" tIns="0" rIns="281879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i="0" kern="1200" dirty="0"/>
            <a:t>Reinhard </a:t>
          </a:r>
          <a:r>
            <a:rPr lang="de-DE" sz="1500" i="0" kern="1200" dirty="0" err="1"/>
            <a:t>Kleindl</a:t>
          </a:r>
          <a:r>
            <a:rPr lang="de-DE" sz="1500" i="0" kern="1200" dirty="0"/>
            <a:t> </a:t>
          </a:r>
          <a:endParaRPr lang="de-AT" sz="1500" kern="1200" dirty="0"/>
        </a:p>
      </dsp:txBody>
      <dsp:txXfrm>
        <a:off x="554301" y="1276409"/>
        <a:ext cx="7414367" cy="399568"/>
      </dsp:txXfrm>
    </dsp:sp>
    <dsp:sp modelId="{99DD9F0B-52C8-4A42-A0B9-EA247D6ECC9B}">
      <dsp:nvSpPr>
        <dsp:cNvPr id="0" name=""/>
        <dsp:cNvSpPr/>
      </dsp:nvSpPr>
      <dsp:spPr>
        <a:xfrm>
          <a:off x="0" y="2416468"/>
          <a:ext cx="10653713" cy="6378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6847" tIns="312420" rIns="82684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1500" i="0" kern="1200"/>
            <a:t>vom Standard</a:t>
          </a:r>
          <a:endParaRPr lang="de-AT" sz="1500" kern="1200"/>
        </a:p>
      </dsp:txBody>
      <dsp:txXfrm>
        <a:off x="0" y="2416468"/>
        <a:ext cx="10653713" cy="637875"/>
      </dsp:txXfrm>
    </dsp:sp>
    <dsp:sp modelId="{7D7A3A95-3142-4EDA-8C63-C859FC25B2C2}">
      <dsp:nvSpPr>
        <dsp:cNvPr id="0" name=""/>
        <dsp:cNvSpPr/>
      </dsp:nvSpPr>
      <dsp:spPr>
        <a:xfrm>
          <a:off x="532685" y="2195068"/>
          <a:ext cx="7457599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1879" tIns="0" rIns="281879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i="0" kern="1200" dirty="0"/>
            <a:t>Antonia Arbeiter-Rauth </a:t>
          </a:r>
          <a:endParaRPr lang="de-AT" sz="1500" kern="1200" dirty="0"/>
        </a:p>
      </dsp:txBody>
      <dsp:txXfrm>
        <a:off x="554301" y="2216684"/>
        <a:ext cx="7414367" cy="399568"/>
      </dsp:txXfrm>
    </dsp:sp>
    <dsp:sp modelId="{56A4BF27-9B91-4D6B-911D-1B04C08CA9B6}">
      <dsp:nvSpPr>
        <dsp:cNvPr id="0" name=""/>
        <dsp:cNvSpPr/>
      </dsp:nvSpPr>
      <dsp:spPr>
        <a:xfrm>
          <a:off x="0" y="3356743"/>
          <a:ext cx="10653713" cy="6378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6847" tIns="312420" rIns="82684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de-DE" sz="1500" i="0" kern="1200"/>
            <a:t>vom Spiegel</a:t>
          </a:r>
          <a:endParaRPr lang="de-AT" sz="1500" kern="1200"/>
        </a:p>
      </dsp:txBody>
      <dsp:txXfrm>
        <a:off x="0" y="3356743"/>
        <a:ext cx="10653713" cy="637875"/>
      </dsp:txXfrm>
    </dsp:sp>
    <dsp:sp modelId="{F659D116-A13C-4485-85A5-FBCEF146E2E8}">
      <dsp:nvSpPr>
        <dsp:cNvPr id="0" name=""/>
        <dsp:cNvSpPr/>
      </dsp:nvSpPr>
      <dsp:spPr>
        <a:xfrm>
          <a:off x="532685" y="3135343"/>
          <a:ext cx="7457599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1879" tIns="0" rIns="281879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i="0" kern="1200"/>
            <a:t>Lucia Heisterkamp </a:t>
          </a:r>
          <a:endParaRPr lang="de-AT" sz="1500" kern="1200" dirty="0"/>
        </a:p>
      </dsp:txBody>
      <dsp:txXfrm>
        <a:off x="554301" y="3156959"/>
        <a:ext cx="7414367" cy="39956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0957F4-4236-4492-A44D-C393031B5527}">
      <dsp:nvSpPr>
        <dsp:cNvPr id="0" name=""/>
        <dsp:cNvSpPr/>
      </dsp:nvSpPr>
      <dsp:spPr>
        <a:xfrm>
          <a:off x="2872010" y="0"/>
          <a:ext cx="4909693" cy="4909693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3508B7-B1D2-4B5F-8F59-BA69AA2117DA}">
      <dsp:nvSpPr>
        <dsp:cNvPr id="0" name=""/>
        <dsp:cNvSpPr/>
      </dsp:nvSpPr>
      <dsp:spPr>
        <a:xfrm>
          <a:off x="3191140" y="319130"/>
          <a:ext cx="1963877" cy="19638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0" i="0" kern="1200" baseline="0" dirty="0"/>
            <a:t>Eis-Gesteinslawine in Blatten (Lötschental, Schweiz)</a:t>
          </a:r>
          <a:endParaRPr lang="de-AT" sz="1500" kern="1200" dirty="0"/>
        </a:p>
      </dsp:txBody>
      <dsp:txXfrm>
        <a:off x="3287009" y="414999"/>
        <a:ext cx="1772139" cy="1772139"/>
      </dsp:txXfrm>
    </dsp:sp>
    <dsp:sp modelId="{F9C0C1FF-B871-4C18-B2AB-F857F5E4A265}">
      <dsp:nvSpPr>
        <dsp:cNvPr id="0" name=""/>
        <dsp:cNvSpPr/>
      </dsp:nvSpPr>
      <dsp:spPr>
        <a:xfrm>
          <a:off x="5498695" y="319130"/>
          <a:ext cx="1963877" cy="19638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0" i="0" kern="1200" baseline="0"/>
            <a:t>Diskussion über Zusammenhang mit Klimawandel</a:t>
          </a:r>
          <a:endParaRPr lang="de-AT" sz="1500" kern="1200"/>
        </a:p>
      </dsp:txBody>
      <dsp:txXfrm>
        <a:off x="5594564" y="414999"/>
        <a:ext cx="1772139" cy="1772139"/>
      </dsp:txXfrm>
    </dsp:sp>
    <dsp:sp modelId="{0AA44A2A-ECDF-44C0-A5B2-4179D75BDED4}">
      <dsp:nvSpPr>
        <dsp:cNvPr id="0" name=""/>
        <dsp:cNvSpPr/>
      </dsp:nvSpPr>
      <dsp:spPr>
        <a:xfrm>
          <a:off x="3191140" y="2626685"/>
          <a:ext cx="1963877" cy="19638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0" i="0" kern="1200" baseline="0"/>
            <a:t>Auswirkungen auf die Bewohner</a:t>
          </a:r>
          <a:endParaRPr lang="de-AT" sz="1500" kern="1200"/>
        </a:p>
      </dsp:txBody>
      <dsp:txXfrm>
        <a:off x="3287009" y="2722554"/>
        <a:ext cx="1772139" cy="1772139"/>
      </dsp:txXfrm>
    </dsp:sp>
    <dsp:sp modelId="{530A3A4E-3FDC-43DB-8F83-D0F8261BA8BF}">
      <dsp:nvSpPr>
        <dsp:cNvPr id="0" name=""/>
        <dsp:cNvSpPr/>
      </dsp:nvSpPr>
      <dsp:spPr>
        <a:xfrm>
          <a:off x="5498695" y="2626685"/>
          <a:ext cx="1963877" cy="19638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0" i="0" kern="1200" baseline="0"/>
            <a:t>Staatliche Schutzmaßnahmen</a:t>
          </a:r>
          <a:endParaRPr lang="de-AT" sz="1500" kern="1200"/>
        </a:p>
      </dsp:txBody>
      <dsp:txXfrm>
        <a:off x="5594564" y="2722554"/>
        <a:ext cx="1772139" cy="177213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D701D6-36AF-4D63-8C80-8D14C1DD7C01}">
      <dsp:nvSpPr>
        <dsp:cNvPr id="0" name=""/>
        <dsp:cNvSpPr/>
      </dsp:nvSpPr>
      <dsp:spPr>
        <a:xfrm>
          <a:off x="0" y="1228724"/>
          <a:ext cx="10653713" cy="163830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E13AD5-65E9-4042-BD8A-ECA5A0448419}">
      <dsp:nvSpPr>
        <dsp:cNvPr id="0" name=""/>
        <dsp:cNvSpPr/>
      </dsp:nvSpPr>
      <dsp:spPr>
        <a:xfrm>
          <a:off x="4213" y="0"/>
          <a:ext cx="1842291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0" i="0" kern="1200" baseline="0" dirty="0"/>
            <a:t>Einstieg: Zusammenfassung mit dramatischer Musik</a:t>
          </a:r>
          <a:endParaRPr lang="de-AT" sz="1500" kern="1200" dirty="0"/>
        </a:p>
      </dsp:txBody>
      <dsp:txXfrm>
        <a:off x="4213" y="0"/>
        <a:ext cx="1842291" cy="1638300"/>
      </dsp:txXfrm>
    </dsp:sp>
    <dsp:sp modelId="{772C38FE-DE96-45C7-9B0F-EBF9F35FDE58}">
      <dsp:nvSpPr>
        <dsp:cNvPr id="0" name=""/>
        <dsp:cNvSpPr/>
      </dsp:nvSpPr>
      <dsp:spPr>
        <a:xfrm>
          <a:off x="720571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146E9A-8543-4FB9-9227-B6597144540A}">
      <dsp:nvSpPr>
        <dsp:cNvPr id="0" name=""/>
        <dsp:cNvSpPr/>
      </dsp:nvSpPr>
      <dsp:spPr>
        <a:xfrm>
          <a:off x="1938619" y="2457449"/>
          <a:ext cx="1842291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0" i="0" kern="1200" baseline="0"/>
            <a:t>Vorstellung der Sprecher und Experten</a:t>
          </a:r>
          <a:endParaRPr lang="de-AT" sz="1500" kern="1200"/>
        </a:p>
      </dsp:txBody>
      <dsp:txXfrm>
        <a:off x="1938619" y="2457449"/>
        <a:ext cx="1842291" cy="1638300"/>
      </dsp:txXfrm>
    </dsp:sp>
    <dsp:sp modelId="{AC8F589B-1074-468D-AAAF-C905915ED3B5}">
      <dsp:nvSpPr>
        <dsp:cNvPr id="0" name=""/>
        <dsp:cNvSpPr/>
      </dsp:nvSpPr>
      <dsp:spPr>
        <a:xfrm>
          <a:off x="2654977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39377A-D471-441E-AB3C-C57CBC344EE0}">
      <dsp:nvSpPr>
        <dsp:cNvPr id="0" name=""/>
        <dsp:cNvSpPr/>
      </dsp:nvSpPr>
      <dsp:spPr>
        <a:xfrm>
          <a:off x="3873025" y="0"/>
          <a:ext cx="1842291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0" i="0" kern="1200" baseline="0"/>
            <a:t>Beschreibung des Unglücks &amp; Ursachen</a:t>
          </a:r>
          <a:endParaRPr lang="de-AT" sz="1500" kern="1200"/>
        </a:p>
      </dsp:txBody>
      <dsp:txXfrm>
        <a:off x="3873025" y="0"/>
        <a:ext cx="1842291" cy="1638300"/>
      </dsp:txXfrm>
    </dsp:sp>
    <dsp:sp modelId="{E5D36A3F-51EC-494E-9716-47FDEEAE375B}">
      <dsp:nvSpPr>
        <dsp:cNvPr id="0" name=""/>
        <dsp:cNvSpPr/>
      </dsp:nvSpPr>
      <dsp:spPr>
        <a:xfrm>
          <a:off x="4589383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95A669-210B-41C3-B40D-4B4681283BC8}">
      <dsp:nvSpPr>
        <dsp:cNvPr id="0" name=""/>
        <dsp:cNvSpPr/>
      </dsp:nvSpPr>
      <dsp:spPr>
        <a:xfrm>
          <a:off x="5807431" y="2457449"/>
          <a:ext cx="1842291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0" i="0" kern="1200" baseline="0"/>
            <a:t>Diskussion Klimawandel &amp; Verantwortung des Staates</a:t>
          </a:r>
          <a:endParaRPr lang="de-AT" sz="1500" kern="1200"/>
        </a:p>
      </dsp:txBody>
      <dsp:txXfrm>
        <a:off x="5807431" y="2457449"/>
        <a:ext cx="1842291" cy="1638300"/>
      </dsp:txXfrm>
    </dsp:sp>
    <dsp:sp modelId="{7CE6E385-73AC-4E18-972D-41D6FC4A4BFD}">
      <dsp:nvSpPr>
        <dsp:cNvPr id="0" name=""/>
        <dsp:cNvSpPr/>
      </dsp:nvSpPr>
      <dsp:spPr>
        <a:xfrm>
          <a:off x="6523789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A27ED0-E3EF-4C7A-84C9-D42927984A6A}">
      <dsp:nvSpPr>
        <dsp:cNvPr id="0" name=""/>
        <dsp:cNvSpPr/>
      </dsp:nvSpPr>
      <dsp:spPr>
        <a:xfrm>
          <a:off x="7741836" y="0"/>
          <a:ext cx="1842291" cy="163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b="0" i="0" kern="1200" baseline="0"/>
            <a:t>Abmoderation &amp; Abo-Angebot</a:t>
          </a:r>
          <a:endParaRPr lang="de-AT" sz="1500" kern="1200"/>
        </a:p>
      </dsp:txBody>
      <dsp:txXfrm>
        <a:off x="7741836" y="0"/>
        <a:ext cx="1842291" cy="1638300"/>
      </dsp:txXfrm>
    </dsp:sp>
    <dsp:sp modelId="{CD44BE58-8D44-483F-94C1-794A9F77EB81}">
      <dsp:nvSpPr>
        <dsp:cNvPr id="0" name=""/>
        <dsp:cNvSpPr/>
      </dsp:nvSpPr>
      <dsp:spPr>
        <a:xfrm>
          <a:off x="8458194" y="1843087"/>
          <a:ext cx="409575" cy="4095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F81F86-7804-4F0E-8CD0-B6DEB7B3A419}">
      <dsp:nvSpPr>
        <dsp:cNvPr id="0" name=""/>
        <dsp:cNvSpPr/>
      </dsp:nvSpPr>
      <dsp:spPr>
        <a:xfrm>
          <a:off x="2236" y="0"/>
          <a:ext cx="3480143" cy="40957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b="0" i="0" kern="1200" baseline="0"/>
            <a:t>Experteninterviews für hohe Informationsqualität</a:t>
          </a:r>
          <a:endParaRPr lang="de-AT" sz="2700" kern="1200"/>
        </a:p>
      </dsp:txBody>
      <dsp:txXfrm>
        <a:off x="2236" y="1638299"/>
        <a:ext cx="3480143" cy="1638300"/>
      </dsp:txXfrm>
    </dsp:sp>
    <dsp:sp modelId="{310A02F8-855C-4566-B1DB-C42021595EC7}">
      <dsp:nvSpPr>
        <dsp:cNvPr id="0" name=""/>
        <dsp:cNvSpPr/>
      </dsp:nvSpPr>
      <dsp:spPr>
        <a:xfrm>
          <a:off x="1060366" y="245745"/>
          <a:ext cx="1363884" cy="136388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B4699F-9E36-424A-86D2-48FE64B40C3D}">
      <dsp:nvSpPr>
        <dsp:cNvPr id="0" name=""/>
        <dsp:cNvSpPr/>
      </dsp:nvSpPr>
      <dsp:spPr>
        <a:xfrm>
          <a:off x="3586784" y="0"/>
          <a:ext cx="3480143" cy="40957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b="0" i="0" kern="1200" baseline="0"/>
            <a:t>Keine visuellen Inhalte wie TV/Zeitung</a:t>
          </a:r>
          <a:endParaRPr lang="de-AT" sz="2700" kern="1200"/>
        </a:p>
      </dsp:txBody>
      <dsp:txXfrm>
        <a:off x="3586784" y="1638299"/>
        <a:ext cx="3480143" cy="1638300"/>
      </dsp:txXfrm>
    </dsp:sp>
    <dsp:sp modelId="{C4B4FD83-8389-4F96-A671-70C9DE458F48}">
      <dsp:nvSpPr>
        <dsp:cNvPr id="0" name=""/>
        <dsp:cNvSpPr/>
      </dsp:nvSpPr>
      <dsp:spPr>
        <a:xfrm>
          <a:off x="4644914" y="245745"/>
          <a:ext cx="1363884" cy="136388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0CB990-116D-4F5E-A43A-0860E80F0282}">
      <dsp:nvSpPr>
        <dsp:cNvPr id="0" name=""/>
        <dsp:cNvSpPr/>
      </dsp:nvSpPr>
      <dsp:spPr>
        <a:xfrm>
          <a:off x="7171332" y="0"/>
          <a:ext cx="3480143" cy="409575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b="0" i="0" kern="1200" baseline="0"/>
            <a:t>Einsatz von Hintergrundmusik zur Dramatisierung</a:t>
          </a:r>
          <a:endParaRPr lang="de-AT" sz="2700" kern="1200"/>
        </a:p>
      </dsp:txBody>
      <dsp:txXfrm>
        <a:off x="7171332" y="1638299"/>
        <a:ext cx="3480143" cy="1638300"/>
      </dsp:txXfrm>
    </dsp:sp>
    <dsp:sp modelId="{E974C521-67A7-49E3-92B0-A0DC1857FB69}">
      <dsp:nvSpPr>
        <dsp:cNvPr id="0" name=""/>
        <dsp:cNvSpPr/>
      </dsp:nvSpPr>
      <dsp:spPr>
        <a:xfrm>
          <a:off x="8229461" y="245745"/>
          <a:ext cx="1363884" cy="136388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F3304C-DC1E-4807-8F9A-E8AAB2A0DAE2}">
      <dsp:nvSpPr>
        <dsp:cNvPr id="0" name=""/>
        <dsp:cNvSpPr/>
      </dsp:nvSpPr>
      <dsp:spPr>
        <a:xfrm>
          <a:off x="426148" y="3276600"/>
          <a:ext cx="9801415" cy="614362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E2679-640A-8A5D-836D-CA7D85F67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9D256A6-35DF-60D9-55C2-35A3EF7539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B01507-3428-6166-5FF9-BC7FA2F12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085E45-528B-C8A9-4EDE-28E7136F0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516C33-9459-A001-027F-D5329D018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866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9AFE9C-1292-93AD-A034-717438D89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7A25585-1A2E-B452-6A8B-42502D13B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5E48D3-ED91-D6B8-C5FF-288348745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2EE3A4-20B2-4010-89AF-B881171B2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8A93CF-71D2-38F2-52F8-12733FDE0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153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B01E795-8452-396B-DBA1-1D5DFCA1C7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91A0182-165B-9541-C139-9FEAE6DCA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D2F485-60A3-DD17-F07E-D2F42FA8B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80CC18-B95A-725C-627C-CFAB15811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B9AF87-9BE4-684E-232C-B80250A8D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4995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CC2453-D094-2C65-662D-74A38B1F6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22188D-BDF3-A945-9BF7-135391655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233FA38-7508-F43B-24E3-4BB34264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4A5B9B-C1FC-2D10-B1AA-8EF997AA3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A2AD8E-CFD6-FB41-B255-109010BA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06255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A15847-B7B5-DE88-B7F4-DACE1EB6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2EF457-94D4-A80E-6712-E54FB84ED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340266-78BA-DBAF-0F4D-5A960FD9F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7078B3-8418-5B7C-C0E5-1A0F4112F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940726-5725-D5B5-C91C-058C656EA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55515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2F6AC1-2A15-7E43-109C-C88BFCE0B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AE5032-CFF5-F215-ACC2-E0D4F5647D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513E478-062A-753C-2EA2-BC54196D8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1077531-287C-88D9-553F-ACDE7C695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3F808C-4A1E-0F35-47F1-5455E7674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9C4D4C5-DF0A-4513-0C83-BA41D9323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57424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2EEF57-14A5-0FB4-66F6-66AD438AE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64C1C4E-5ABA-DA97-7A20-B9105465AD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1A919B4-F7D0-4A19-7E6F-86564B873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B1FBFBA-E1A4-AD2E-7F42-64DE3F043D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FB0FBCB-458E-AB6B-26B7-73A378EE5D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65C2AB2-318A-4625-7642-E9357C768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AB6303F-8EDE-3C92-2BCA-B5941B217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5475954-AFD8-5F43-AA72-FD70019A0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73452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65DC4-5A46-DFA7-790F-BDDB39FC0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DD1F191-6B92-7953-D89F-9B197363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46287E-7504-B981-308D-CA538FA31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11D999-DE1F-2B07-42BC-6AF29973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89806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52D52DA-CEB1-7C31-5BF9-1A3739E7E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7418DF-31CC-DBC9-C8E7-4EF171F05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8372907-B1AF-69F7-F9E8-A35C82A23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03438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4D4AA5-3E0C-E2C2-8CF9-6E322D580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0E12D8-601E-E225-4363-41D9850F3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F2DAC1E-76FD-2BF0-FE6C-5DC04231FD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1A16C23-9F67-5566-949C-9CA302830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E90FB8E-D231-6AF6-D980-52EF44B99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7B2B47-E6DA-B777-CEEE-4D026F589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1903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96336-82E5-0274-8B8B-C2628A448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4E81134-BE7F-EC3D-AFA5-582ACC214F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E2E375C-32BB-24FA-42A3-F6E323814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36F327F-D7BC-1A80-CB07-44A1A9D83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013F041-CB1A-BB4F-EC25-0CB9F4405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19D9A5-B283-A8CC-2246-DF0B0981F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1594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50837DE-DA79-5339-605A-313DF0D1B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75F4BF-6FC8-D91E-EEC7-181BC193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16BADC-D6AC-2B9E-56CC-ABDC9ACC8E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6/14/2025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9343FB-375E-8800-B1E4-DF389A8C34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A55BE9-1C22-9047-CC66-7FDCC07A3F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133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nimiertes Kondensatormikrofon">
            <a:extLst>
              <a:ext uri="{FF2B5EF4-FFF2-40B4-BE49-F238E27FC236}">
                <a16:creationId xmlns:a16="http://schemas.microsoft.com/office/drawing/2014/main" id="{F8ECA413-6C83-89DC-F435-E85FB86041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059A951-6183-3C26-70F4-1351DEC88E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918" y="3429000"/>
            <a:ext cx="4506064" cy="1888742"/>
          </a:xfrm>
        </p:spPr>
        <p:txBody>
          <a:bodyPr>
            <a:normAutofit/>
          </a:bodyPr>
          <a:lstStyle/>
          <a:p>
            <a:pPr algn="l"/>
            <a:r>
              <a:rPr lang="de-AT" dirty="0">
                <a:solidFill>
                  <a:srgbClr val="FFFFFF"/>
                </a:solidFill>
              </a:rPr>
              <a:t>Podcasts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9CD0EB9-7D80-ED89-D4C9-87430A25A8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916" y="5428229"/>
            <a:ext cx="4506066" cy="899643"/>
          </a:xfrm>
        </p:spPr>
        <p:txBody>
          <a:bodyPr>
            <a:normAutofit/>
          </a:bodyPr>
          <a:lstStyle/>
          <a:p>
            <a:pPr algn="l"/>
            <a:r>
              <a:rPr lang="de-AT" dirty="0">
                <a:solidFill>
                  <a:srgbClr val="FFFFFF"/>
                </a:solidFill>
              </a:rPr>
              <a:t>Brunner Jan, Grünzweil Lukas, Hadzic Almir, Hassani Kurosh</a:t>
            </a:r>
          </a:p>
        </p:txBody>
      </p:sp>
    </p:spTree>
    <p:extLst>
      <p:ext uri="{BB962C8B-B14F-4D97-AF65-F5344CB8AC3E}">
        <p14:creationId xmlns:p14="http://schemas.microsoft.com/office/powerpoint/2010/main" val="3195133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AFF2B-B927-8259-E322-71EA1F963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91F827-6B55-298B-5AED-286955ABB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Inside Austria</a:t>
            </a:r>
            <a:endParaRPr lang="de-AT" dirty="0"/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198E0466-A03D-DC0A-10C2-19C17AC522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3508668"/>
              </p:ext>
            </p:extLst>
          </p:nvPr>
        </p:nvGraphicFramePr>
        <p:xfrm>
          <a:off x="612775" y="2212975"/>
          <a:ext cx="10653713" cy="4095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E45502E1-E7BF-F4A5-B651-A27D6A41575F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Struktur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04389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D74CA-7C10-3F9F-15A7-F3AF4E25F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C20DE7-C0B2-B017-950A-CE277687B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Inside Austria</a:t>
            </a:r>
            <a:endParaRPr lang="de-AT" dirty="0"/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B52FC563-4466-4EC6-68A6-945A5E3701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2210850"/>
              </p:ext>
            </p:extLst>
          </p:nvPr>
        </p:nvGraphicFramePr>
        <p:xfrm>
          <a:off x="612775" y="2212975"/>
          <a:ext cx="10653713" cy="4095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33A82654-1FB2-E7AC-BFF8-85B727222CA6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Abgrenzung zu anderen Medien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18891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4E353D-090B-A060-FC4C-1E9FB4A1A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BED681-776B-4F9F-7A61-C89B4BF45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8896" y="1129554"/>
            <a:ext cx="4361688" cy="34752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/>
              <a:t>ORF (Ö1 Journal)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7ADA34-357D-1072-0BCB-219E522E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8896" y="4731337"/>
            <a:ext cx="4206240" cy="581327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10000"/>
              </a:lnSpc>
            </a:pPr>
            <a:r>
              <a:rPr lang="de-DE" sz="1500" dirty="0"/>
              <a:t>Insekten und Laborfleisch – unser Zukunftsmenü</a:t>
            </a:r>
            <a:endParaRPr lang="en-US" sz="1500" dirty="0"/>
          </a:p>
        </p:txBody>
      </p:sp>
      <p:pic>
        <p:nvPicPr>
          <p:cNvPr id="6146" name="Picture 2" descr="Ö1 Journale – Podmailer">
            <a:extLst>
              <a:ext uri="{FF2B5EF4-FFF2-40B4-BE49-F238E27FC236}">
                <a16:creationId xmlns:a16="http://schemas.microsoft.com/office/drawing/2014/main" id="{8061302A-4240-94FF-D8FA-77CA582A2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7056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030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5FC3C8-140E-C784-187B-B3F8A7985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28C91A-94BB-D4FE-FAB1-C8D28A8DB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945037" cy="1133856"/>
          </a:xfrm>
        </p:spPr>
        <p:txBody>
          <a:bodyPr anchor="t">
            <a:normAutofit/>
          </a:bodyPr>
          <a:lstStyle/>
          <a:p>
            <a:r>
              <a:rPr lang="en-US" dirty="0"/>
              <a:t>Ö1 Journal</a:t>
            </a:r>
            <a:endParaRPr lang="de-AT" dirty="0"/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580F761A-7E8A-23F5-82C0-239E2BA1D9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8423278"/>
              </p:ext>
            </p:extLst>
          </p:nvPr>
        </p:nvGraphicFramePr>
        <p:xfrm>
          <a:off x="612775" y="2230438"/>
          <a:ext cx="10653713" cy="40782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37AD0E85-5478-5753-A764-D14B88F4F2F3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Grundinformationen</a:t>
            </a:r>
          </a:p>
        </p:txBody>
      </p:sp>
    </p:spTree>
    <p:extLst>
      <p:ext uri="{BB962C8B-B14F-4D97-AF65-F5344CB8AC3E}">
        <p14:creationId xmlns:p14="http://schemas.microsoft.com/office/powerpoint/2010/main" val="1557508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5AACE-6226-2789-7552-2C4D5250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8A7F0E-945E-9C72-5914-EBE03A9E2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Ö1 Journal</a:t>
            </a:r>
            <a:endParaRPr lang="de-AT" dirty="0"/>
          </a:p>
        </p:txBody>
      </p:sp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id="{1A506533-A65A-94B1-5FA3-A0A6471864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5607494"/>
              </p:ext>
            </p:extLst>
          </p:nvPr>
        </p:nvGraphicFramePr>
        <p:xfrm>
          <a:off x="612513" y="2212848"/>
          <a:ext cx="10653713" cy="4096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DD875C2A-CBA6-2DC6-158E-AAAF34F7DC7E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Mitwirkende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031104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2C0FF-4169-9018-64F3-939B926AF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3AC2FF-FDE4-6181-941F-6597A39D8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Ö1 Journal</a:t>
            </a:r>
            <a:endParaRPr lang="de-AT" dirty="0"/>
          </a:p>
        </p:txBody>
      </p:sp>
      <p:graphicFrame>
        <p:nvGraphicFramePr>
          <p:cNvPr id="9" name="Inhaltsplatzhalter 8">
            <a:extLst>
              <a:ext uri="{FF2B5EF4-FFF2-40B4-BE49-F238E27FC236}">
                <a16:creationId xmlns:a16="http://schemas.microsoft.com/office/drawing/2014/main" id="{4904BC16-8AC3-F129-0290-0B7E35D5B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5609048"/>
              </p:ext>
            </p:extLst>
          </p:nvPr>
        </p:nvGraphicFramePr>
        <p:xfrm>
          <a:off x="612775" y="1316736"/>
          <a:ext cx="10653713" cy="4991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7AD2987A-8E49-5B9E-9BE7-8DCE7F2E9766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Inhalt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53111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EDFA9-CCAB-31A1-E677-32BD439B9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AC4E85-1C89-8CEE-D225-2FF7215A4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Ö1 Journal</a:t>
            </a:r>
            <a:endParaRPr lang="de-AT" dirty="0"/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C9B884EF-1CF2-D152-1272-6B6798E73F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4528191"/>
              </p:ext>
            </p:extLst>
          </p:nvPr>
        </p:nvGraphicFramePr>
        <p:xfrm>
          <a:off x="612775" y="2212975"/>
          <a:ext cx="10653713" cy="4095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C8FACD17-0C97-AD51-9A00-9352665CA125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Struktur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637715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7F0D33-45D8-23A5-AFAA-B065E4F3B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920008-1CC5-9902-FEDE-965B47B09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Ö1 Journal</a:t>
            </a:r>
            <a:endParaRPr lang="de-AT" dirty="0"/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E91D74AC-D921-CCF9-C61F-1E3A5DF7A6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6905791"/>
              </p:ext>
            </p:extLst>
          </p:nvPr>
        </p:nvGraphicFramePr>
        <p:xfrm>
          <a:off x="612775" y="2212975"/>
          <a:ext cx="10653713" cy="4095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E5659E78-15D9-F2BF-55B7-6294AF59ABCC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Abgrenzung zu anderen Medien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09121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77CC7E-5625-AD2E-6FB1-095346DE1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Bestandteile eines Podcasts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0D06BAF9-C85B-6545-BDF6-8EA286AA0C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706432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5003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50C18-3391-8BE2-741D-A9CE2F117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01F04C-26DB-FE34-918B-BBCF870D7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Bestandteile eines Podcasts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D3DC1C4C-4886-E172-AB88-5236C8163D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10205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86907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D8C5EA-C182-B017-6270-91DAD9915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Stärken und Schwächen eines Podcasts</a:t>
            </a:r>
            <a:br>
              <a:rPr lang="de-AT" dirty="0"/>
            </a:br>
            <a:r>
              <a:rPr lang="de-AT" dirty="0"/>
              <a:t>zum Radio</a:t>
            </a:r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791F1370-5FCF-3D96-25F8-063CE3544C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9994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8646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C7578-1246-ACC3-BECB-06E180202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3686CC-4C78-B915-9EED-DF9F71B49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Stärken und Schwächen eines Podcasts</a:t>
            </a:r>
            <a:br>
              <a:rPr lang="de-AT" dirty="0"/>
            </a:br>
            <a:r>
              <a:rPr lang="de-AT" dirty="0"/>
              <a:t>zum Radio</a:t>
            </a:r>
          </a:p>
        </p:txBody>
      </p:sp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id="{95C55AC3-ED07-19E7-2D4E-5E156939E5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163534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2808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88AAFC-B29F-F287-04F3-794820D7B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8896" y="1129554"/>
            <a:ext cx="4361688" cy="34752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/>
              <a:t>Inside Austria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F8AE365-707E-44D9-FBDA-9D1638C43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68896" y="4731337"/>
            <a:ext cx="4206240" cy="334439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de-DE" sz="1600" dirty="0"/>
              <a:t>Stürzt der nächste Berg in Österreich ein</a:t>
            </a:r>
            <a:endParaRPr lang="en-US" sz="1600" dirty="0"/>
          </a:p>
        </p:txBody>
      </p:sp>
      <p:pic>
        <p:nvPicPr>
          <p:cNvPr id="1034" name="Picture 10" descr="Inside Austria - Podcast">
            <a:extLst>
              <a:ext uri="{FF2B5EF4-FFF2-40B4-BE49-F238E27FC236}">
                <a16:creationId xmlns:a16="http://schemas.microsoft.com/office/drawing/2014/main" id="{DECB0AB8-D1E6-B11C-B2DE-6F20DAB58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" r="2947"/>
          <a:stretch>
            <a:fillRect/>
          </a:stretch>
        </p:blipFill>
        <p:spPr bwMode="auto">
          <a:xfrm>
            <a:off x="20" y="1"/>
            <a:ext cx="657559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213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BCAF5A-95AA-F817-3D6E-C465AB55F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945037" cy="1133856"/>
          </a:xfrm>
        </p:spPr>
        <p:txBody>
          <a:bodyPr anchor="t">
            <a:normAutofit/>
          </a:bodyPr>
          <a:lstStyle/>
          <a:p>
            <a:r>
              <a:rPr lang="de-DE" dirty="0"/>
              <a:t>Inside Austria</a:t>
            </a:r>
            <a:endParaRPr lang="de-AT" dirty="0"/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8AF25739-DEAA-FE6F-113C-44862E392F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1067569"/>
              </p:ext>
            </p:extLst>
          </p:nvPr>
        </p:nvGraphicFramePr>
        <p:xfrm>
          <a:off x="612775" y="2230438"/>
          <a:ext cx="10653713" cy="40782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2BE97C67-3624-95D1-EA80-A5A1DBD9167D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Grundinformationen</a:t>
            </a:r>
          </a:p>
        </p:txBody>
      </p:sp>
    </p:spTree>
    <p:extLst>
      <p:ext uri="{BB962C8B-B14F-4D97-AF65-F5344CB8AC3E}">
        <p14:creationId xmlns:p14="http://schemas.microsoft.com/office/powerpoint/2010/main" val="4019343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D3FF64-BD69-261B-37A7-9E8401564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Inside Austria</a:t>
            </a:r>
            <a:endParaRPr lang="de-AT" dirty="0"/>
          </a:p>
        </p:txBody>
      </p:sp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id="{C90B4E2A-5A0A-FB53-8A65-AB3C77B53C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8344134"/>
              </p:ext>
            </p:extLst>
          </p:nvPr>
        </p:nvGraphicFramePr>
        <p:xfrm>
          <a:off x="612513" y="2212848"/>
          <a:ext cx="10653713" cy="4096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D4D4F51A-2585-8479-FC14-56FE0118827F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Mitwirkende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67701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6846D-D57B-BB3A-9BBF-40BDF192F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1A46D9-E0D1-D893-5955-5DB48CC46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Inside Austria</a:t>
            </a:r>
            <a:endParaRPr lang="de-AT" dirty="0"/>
          </a:p>
        </p:txBody>
      </p:sp>
      <p:graphicFrame>
        <p:nvGraphicFramePr>
          <p:cNvPr id="8" name="Inhaltsplatzhalter 7">
            <a:extLst>
              <a:ext uri="{FF2B5EF4-FFF2-40B4-BE49-F238E27FC236}">
                <a16:creationId xmlns:a16="http://schemas.microsoft.com/office/drawing/2014/main" id="{227E8583-E592-99F7-0ADB-0D9B33F373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4054116"/>
              </p:ext>
            </p:extLst>
          </p:nvPr>
        </p:nvGraphicFramePr>
        <p:xfrm>
          <a:off x="612775" y="1399032"/>
          <a:ext cx="10653713" cy="49096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el 1">
            <a:extLst>
              <a:ext uri="{FF2B5EF4-FFF2-40B4-BE49-F238E27FC236}">
                <a16:creationId xmlns:a16="http://schemas.microsoft.com/office/drawing/2014/main" id="{E8D7709A-CEC3-3217-DDCD-082715DD970E}"/>
              </a:ext>
            </a:extLst>
          </p:cNvPr>
          <p:cNvSpPr txBox="1">
            <a:spLocks/>
          </p:cNvSpPr>
          <p:nvPr/>
        </p:nvSpPr>
        <p:spPr>
          <a:xfrm>
            <a:off x="612647" y="1680898"/>
            <a:ext cx="10653579" cy="531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800" dirty="0"/>
              <a:t>Inhalt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13375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580</Words>
  <Application>Microsoft Office PowerPoint</Application>
  <PresentationFormat>Breitbild</PresentationFormat>
  <Paragraphs>114</Paragraphs>
  <Slides>17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</vt:lpstr>
      <vt:lpstr>Podcasts</vt:lpstr>
      <vt:lpstr>Bestandteile eines Podcasts</vt:lpstr>
      <vt:lpstr>Bestandteile eines Podcasts</vt:lpstr>
      <vt:lpstr>Stärken und Schwächen eines Podcasts zum Radio</vt:lpstr>
      <vt:lpstr>Stärken und Schwächen eines Podcasts zum Radio</vt:lpstr>
      <vt:lpstr>Inside Austria</vt:lpstr>
      <vt:lpstr>Inside Austria</vt:lpstr>
      <vt:lpstr>Inside Austria</vt:lpstr>
      <vt:lpstr>Inside Austria</vt:lpstr>
      <vt:lpstr>Inside Austria</vt:lpstr>
      <vt:lpstr>Inside Austria</vt:lpstr>
      <vt:lpstr>ORF (Ö1 Journal)</vt:lpstr>
      <vt:lpstr>Ö1 Journal</vt:lpstr>
      <vt:lpstr>Ö1 Journal</vt:lpstr>
      <vt:lpstr>Ö1 Journal</vt:lpstr>
      <vt:lpstr>Ö1 Journal</vt:lpstr>
      <vt:lpstr>Ö1 Journal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Lukas Grünzweil</dc:creator>
  <cp:lastModifiedBy>Lukas Grünzweil</cp:lastModifiedBy>
  <cp:revision>2</cp:revision>
  <dcterms:created xsi:type="dcterms:W3CDTF">2025-06-13T15:06:26Z</dcterms:created>
  <dcterms:modified xsi:type="dcterms:W3CDTF">2025-06-14T11:48:52Z</dcterms:modified>
</cp:coreProperties>
</file>

<file path=docProps/thumbnail.jpeg>
</file>